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
      <p:font typeface="Nothing You Could Do"/>
      <p:regular r:id="rId51"/>
    </p:embeddedFont>
    <p:embeddedFont>
      <p:font typeface="Katibeh"/>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29414A-573E-4856-91DB-DE3FF5B169B5}">
  <a:tblStyle styleId="{7929414A-573E-4856-91DB-DE3FF5B169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othingYouCouldDo-regular.fntdata"/><Relationship Id="rId50" Type="http://schemas.openxmlformats.org/officeDocument/2006/relationships/font" Target="fonts/Roboto-boldItalic.fntdata"/><Relationship Id="rId52" Type="http://schemas.openxmlformats.org/officeDocument/2006/relationships/font" Target="fonts/Katibeh-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we are group 2 consisting of Daniel, Florian, Joanne, Kenneth and myself, Yanda. We will be using web apis and NLP to create a classifier model to classify reddit posts.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a08a0052ba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a08a0052ba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a08a0052ba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a08a0052ba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beta app uses K-nearest neighbours as the prediction model for classifiying customer inquiry and recommending relevant information to them. </a:t>
            </a:r>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We gathered feedback and were told that model is not accurate enough. Did a test and the </a:t>
            </a:r>
            <a:r>
              <a:rPr lang="en">
                <a:solidFill>
                  <a:schemeClr val="dk1"/>
                </a:solidFill>
              </a:rPr>
              <a:t>current accuracy of the model is only 78%.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We worked on this final product that is now achieving 90% accuracy and we are presenting it as part of our final product release</a:t>
            </a:r>
            <a:endParaRPr/>
          </a:p>
          <a:p>
            <a:pPr indent="0" lvl="0" marL="0" rtl="0" algn="l">
              <a:spcBef>
                <a:spcPts val="0"/>
              </a:spcBef>
              <a:spcAft>
                <a:spcPts val="0"/>
              </a:spcAft>
              <a:buNone/>
            </a:pPr>
            <a:r>
              <a:rPr lang="en"/>
              <a:t>Before i proceed, I’ll give a quick introduction of how the existing  model works.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a08a0052ba_8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a08a0052ba_8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Bernoulli - to classify data into 2 classes</a:t>
            </a:r>
            <a:endParaRPr/>
          </a:p>
          <a:p>
            <a:pPr indent="0" lvl="0" marL="0" rtl="0" algn="l">
              <a:spcBef>
                <a:spcPts val="0"/>
              </a:spcBef>
              <a:spcAft>
                <a:spcPts val="0"/>
              </a:spcAft>
              <a:buNone/>
            </a:pPr>
            <a:r>
              <a:rPr lang="en"/>
              <a:t>Multinomial - to classify data into multiple classes</a:t>
            </a:r>
            <a:endParaRPr/>
          </a:p>
          <a:p>
            <a:pPr indent="0" lvl="0" marL="0" rtl="0" algn="l">
              <a:spcBef>
                <a:spcPts val="0"/>
              </a:spcBef>
              <a:spcAft>
                <a:spcPts val="0"/>
              </a:spcAft>
              <a:buNone/>
            </a:pPr>
            <a:r>
              <a:rPr lang="en"/>
              <a:t>Gaussian</a:t>
            </a:r>
            <a:endParaRPr/>
          </a:p>
          <a:p>
            <a:pPr indent="0" lvl="0" marL="0" rtl="0" algn="l">
              <a:spcBef>
                <a:spcPts val="0"/>
              </a:spcBef>
              <a:spcAft>
                <a:spcPts val="0"/>
              </a:spcAft>
              <a:buNone/>
            </a:pPr>
            <a:r>
              <a:rPr lang="en"/>
              <a:t>P(dog)xP(night|dog)xP(walk|dog) → proportional to P(dog|’night walk’) → use this to compare with the same for the cat. Higher probability wins.</a:t>
            </a:r>
            <a:endParaRPr/>
          </a:p>
          <a:p>
            <a:pPr indent="0" lvl="0" marL="0" rtl="0" algn="l">
              <a:spcBef>
                <a:spcPts val="0"/>
              </a:spcBef>
              <a:spcAft>
                <a:spcPts val="0"/>
              </a:spcAft>
              <a:buNone/>
            </a:pPr>
            <a:r>
              <a:rPr lang="en"/>
              <a:t>E.g. P(night|dog)=4/(15+10+4)</a:t>
            </a:r>
            <a:endParaRPr/>
          </a:p>
          <a:p>
            <a:pPr indent="0" lvl="0" marL="0" rtl="0" algn="l">
              <a:spcBef>
                <a:spcPts val="0"/>
              </a:spcBef>
              <a:spcAft>
                <a:spcPts val="0"/>
              </a:spcAft>
              <a:buNone/>
            </a:pPr>
            <a:r>
              <a:rPr lang="en"/>
              <a:t>Assumption: Probability of words occurring are independent of each other.</a:t>
            </a:r>
            <a:endParaRPr/>
          </a:p>
          <a:p>
            <a:pPr indent="-196850" lvl="0" marL="228600" rtl="0" algn="l">
              <a:lnSpc>
                <a:spcPct val="115000"/>
              </a:lnSpc>
              <a:spcBef>
                <a:spcPts val="0"/>
              </a:spcBef>
              <a:spcAft>
                <a:spcPts val="0"/>
              </a:spcAft>
              <a:buClr>
                <a:srgbClr val="604A40"/>
              </a:buClr>
              <a:buSzPts val="1300"/>
              <a:buFont typeface="Roboto"/>
              <a:buChar char="●"/>
            </a:pPr>
            <a:r>
              <a:rPr lang="en" sz="1300">
                <a:solidFill>
                  <a:srgbClr val="604A40"/>
                </a:solidFill>
                <a:latin typeface="Roboto"/>
                <a:ea typeface="Roboto"/>
                <a:cs typeface="Roboto"/>
                <a:sym typeface="Roboto"/>
              </a:rPr>
              <a:t>To compare probability of the phrase belonging to r/CatAdvice or r/DogAdvice </a:t>
            </a:r>
            <a:r>
              <a:rPr lang="en" sz="1300" u="sng">
                <a:solidFill>
                  <a:srgbClr val="604A40"/>
                </a:solidFill>
                <a:latin typeface="Roboto"/>
                <a:ea typeface="Roboto"/>
                <a:cs typeface="Roboto"/>
                <a:sym typeface="Roboto"/>
              </a:rPr>
              <a:t>given </a:t>
            </a:r>
            <a:r>
              <a:rPr lang="en" sz="1300">
                <a:solidFill>
                  <a:srgbClr val="604A40"/>
                </a:solidFill>
                <a:latin typeface="Roboto"/>
                <a:ea typeface="Roboto"/>
                <a:cs typeface="Roboto"/>
                <a:sym typeface="Roboto"/>
              </a:rPr>
              <a:t>that the text post contains ‘night walk’ Classified according to the highest probability</a:t>
            </a:r>
            <a:endParaRPr sz="1300">
              <a:solidFill>
                <a:srgbClr val="604A40"/>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a0b77f4808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a0b77f4808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Outcomes are dichotomous for our use case - dog or cat</a:t>
            </a:r>
            <a:endParaRPr/>
          </a:p>
          <a:p>
            <a:pPr indent="0" lvl="0" marL="0" rtl="0" algn="l">
              <a:spcBef>
                <a:spcPts val="0"/>
              </a:spcBef>
              <a:spcAft>
                <a:spcPts val="0"/>
              </a:spcAft>
              <a:buNone/>
            </a:pPr>
            <a:r>
              <a:rPr lang="en"/>
              <a:t>Logistic function will generate the probability of whether the text belongs to cat or dog category based on the weighted combination of the features (words/tokens).</a:t>
            </a:r>
            <a:endParaRPr/>
          </a:p>
          <a:p>
            <a:pPr indent="0" lvl="0" marL="0" rtl="0" algn="l">
              <a:spcBef>
                <a:spcPts val="0"/>
              </a:spcBef>
              <a:spcAft>
                <a:spcPts val="0"/>
              </a:spcAft>
              <a:buNone/>
            </a:pPr>
            <a:r>
              <a:rPr lang="en"/>
              <a:t>The post will then be classified to the ‘cat’ if the probability of the contents being associated with ‘dog’ is lower than the threshold.</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a08a0052ba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a08a0052ba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a08a0052b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a08a0052b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Open source platform</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Largest community for cat and dog respectively</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cat adv earliest post was 12 Oct and last post was 24 Nov</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dog adv earliest post was 25 Aug and last post was 24 Nov</a:t>
            </a:r>
            <a:endParaRPr sz="1150">
              <a:solidFill>
                <a:srgbClr val="1D1C1D"/>
              </a:solidFill>
              <a:highlight>
                <a:srgbClr val="F8F8F8"/>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a08a0052ba_8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a08a0052ba_8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03200" lvl="0" marL="285750" marR="294181" rtl="0" algn="l">
              <a:spcBef>
                <a:spcPts val="0"/>
              </a:spcBef>
              <a:spcAft>
                <a:spcPts val="1000"/>
              </a:spcAft>
              <a:buClr>
                <a:schemeClr val="dk1"/>
              </a:buClr>
              <a:buSzPts val="1400"/>
              <a:buAutoNum type="arabicPeriod"/>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a08a0052ba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a08a0052ba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7f9f4da4b0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7f9f4da4b0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7f9f4da4b0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7f9f4da4b0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a7442b8e9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a7442b8e9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table of contents that will be covered today.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7f9f4da4b0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7f9f4da4b0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7f9f4da4b0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7f9f4da4b0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7f9f4da4b0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7f9f4da4b0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7f9f4da4b0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7f9f4da4b0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7f9f4da4b0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7f9f4da4b0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7f9f4da4b0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7f9f4da4b0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7f9f4da4b0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7f9f4da4b0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7f9f4da4b0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7f9f4da4b0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7f9f4da4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7f9f4da4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7f9f4da4b0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7f9f4da4b0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Thank you Joanne. After we have done the extensive data cleaning and exploration, we split the data into 2 datasets. One is for model training and the other one is for testing. With two separate datasets, it will allow us to train and evaluate our model on whether it can still perform well or as expected on unseen test dataset. We also perform transformation on our datasets as the models require the data to be in form of numbers. We used techniques such as CountVectorizer and Tf-idf Vectorizer to convert texts to numbers by counting the frequency at which the words or 2-word phrases appear in the respective posts of the subreddit. Several classification models and evaluation metrics were used to find the best model for implementation. More details will be shared in the next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a08a0052b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a08a0052b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7f9f4da4b0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7f9f4da4b0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have looked at various classification models and have decided on Logistic Regression and Naive Bayes. The 3 types of Naive Bayes are Multinomial, Bernoulli and Gaussian. They are chosen because the algorithms work quickly since response time is especially important for our chatbot. These models also provide a measure of how appropriate a factor is contributing to the classification, which will allow us to conduct further analysis. As for the evaluation metrics, we have decided to use the accuracy score and the F1 score. Accuracy score measures the percentage of the observation classified correctly. The higher the accuracy score, the better the model performance. As for the F1 score, it measures the accuracy of the model and how good the model is able to classify the posts to the 2 categories. It is a balance of precision and recall on positive observations. Likewise to the accuracy score, the higher the F1 score, the better the model performance.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7f9f4da4b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7f9f4da4b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We want to build an effective model to be able to differentiate the posts between cats and dogs.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7f9f4da4b0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7f9f4da4b0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the confirmation of models and evaluation metrics, we ran models on the various word and phrase types. Multinomial Naive Bayes model on single word gave the best performance with accuracy score for train and test datasets as well as F1 score above 90%. This model has also shown a lesser degree of overfitting on the train dataset because it has smaller gap between the train and test accuracy score. We also conducted further optimisation to the model by tuning the hyperparameters. It has closed the gap between the train and test’s accuracy score as well as resulted in a slight increase in the test and F1 score. Our model has achieved a high accuracy score of 90%, which is 12% higher than the current model using K_nearest neighbors.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7f9f4da4b0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7f9f4da4b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Below is a more detailed breakdown of our model performance on the test dataset. Out of the 920 posts, 90% of the posts were correctly classified as cat or dog. 3.3% of the posts were wrongly classified as cat while 6.2% of the posts were wrongly classified as dog. This number is relatively small.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7f9f4da4b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7f9f4da4b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we did further analysis on the top 10 words in the posts that have high impact on the model’s classification. The top 10 words for cats are mainly related to cat behaviours such as meowing and swat. Some of you may familiar that cat swat sometimes. It could be due to redirect aggression, playfulness or them trying to get your attention. Cats use litterbox whereas dog may use potty or they do their business outdoor. You may be wondering what galaxy and jackson has to do with cat’s behavior. From our research, Jackson Galaxy is a famous Youtuber and an American cat behaviourist who is a specialist in managing the behavior of cats. Feliway diffuser is a product that helps reduce signs of stress in cats. Tabby is a type of cat with a ‘M’-shaped marking on its forehead. As for the top 10 words for dogs, they are mainly related to behaviors and medical conditions. There are also unique words for dog types. From these top words, It is unexpected that resident and daycare are strong predictors of cat and dog respectively. These appear to be common words that can be used for both cats and dogs. Perhaps, it is because some dog owners are worried to leave their dogs home alone all day, while cat owners feel safe to leave their cats at home as their cats will cope on their own. In summary, these top words are relatively distinct to dogs and cats and hence, it has contributed to the high model accuracy. I will now hand over the presentation to Florian who will share on the conclusion and recommendation.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a08a0052ba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a08a0052ba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7f9f4da4b0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7f9f4da4b0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a08a0052ba_9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a08a0052ba_9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a08a0052ba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a08a0052ba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a08a0052ba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a08a0052ba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a08a0052ba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a08a0052ba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give </a:t>
            </a:r>
            <a:r>
              <a:rPr lang="en"/>
              <a:t>you guys some context, our company is called Smart Pet. It was established in August 2020 by our founder Florian Combelles. He found that the animals in Singapore were not being properly taken care of, especially with the rise of animal abuse videos surfacing on the internet. Under his guidance, he lead a team of former vets, pet store owners and animal shelter volunteers to create Smart Pet, with a goal, to improve animal welfare for pets in Singapore via the usage of technology. We have also previously worked with organisations such as SPCA, AVA and petslovers in our efforts to bring our mission forward. We are the internal data analytic department of Smart Pet tasked to form data driven decision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a08a0052ba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a08a0052ba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a0b77f480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a0b77f480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a08a0052ba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a08a0052ba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a08a0052ba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a08a0052ba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are steadily easing into a COVID-19 adjusted future, we must remember how it has affected us during the initial outbreak. Circuit breakers in Singapore meant no meet ups and thus lesser social interactions. As such, many Singaporeans turn to the companionship of pets to cope with the change. According to statisa, we can observe that majority of commonly acquired animals are dogs and cats. Dogs dominate the majority of households at 57% while coming second is cats at a 27%. Regardless of Covid, we can also see that pet ownership has been steadily increasing in Singapore as reference with the number of foreign animal </a:t>
            </a:r>
            <a:r>
              <a:rPr lang="en"/>
              <a:t>import</a:t>
            </a:r>
            <a:r>
              <a:rPr lang="en"/>
              <a:t> in Singapore. However, with the rise of pet ownership meant more first time fur parents which are commonly inexperienced pet owners.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a08a0052ba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a08a0052ba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leads us to our problem statement. With an influx of inexperienced pet owners that are overly reliant on our stakeholders, it reduces work efficiency. How can we optimize that?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a08a0052ba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a08a0052ba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does that affect you, our stakeholders? With the rise of new fur parents, there is a lack of commonly accessible resources available for them. Local resources such as licensing, regulations, upkeep fees and after care for animals are vital in ensuring </a:t>
            </a:r>
            <a:r>
              <a:rPr lang="en"/>
              <a:t>proper</a:t>
            </a:r>
            <a:r>
              <a:rPr lang="en"/>
              <a:t> animal welfare. This slowly seeps into the livelihoods of our vets, pet store owners and volunteers. The </a:t>
            </a:r>
            <a:r>
              <a:rPr lang="en"/>
              <a:t>repercussions</a:t>
            </a:r>
            <a:r>
              <a:rPr lang="en"/>
              <a:t> of poor animal care might lead to decrease in work efficiency by pet store owners that allocate more time to answering queries by large volume of pet owners instead of </a:t>
            </a:r>
            <a:r>
              <a:rPr lang="en"/>
              <a:t>targeting</a:t>
            </a:r>
            <a:r>
              <a:rPr lang="en"/>
              <a:t> sales. Over booking of vet appointments as paranoid pet owners might come in for non-emergencies or </a:t>
            </a:r>
            <a:r>
              <a:rPr lang="en"/>
              <a:t>negligent</a:t>
            </a:r>
            <a:r>
              <a:rPr lang="en"/>
              <a:t> pet owners that arrive too late when the animal is in critical condition due to the lack of an earlier diagnosis. Lastly, with COVID easing down and people heading out, less pet owners are able to commit to owning a pet and will abandon them at animal shelters.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a08a0052ba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a08a0052ba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are here to present our final flagship product, Pet Companions and how it will help you, our stakeholder. We have a mobile app currently in beta that aims to offers pet owners information via the use of our AI-powered Chatbot that uses NLP processing. Our chatbot acts as a first line of customer inquiry and source of information for pet owners. It recommends articles based on classification of user generated queries. This provides a knowledge bank filed with details and information sourced from our fellow workmen. So to generate this Chatbot, we will be developing a </a:t>
            </a:r>
            <a:r>
              <a:rPr lang="en">
                <a:solidFill>
                  <a:schemeClr val="dk1"/>
                </a:solidFill>
              </a:rPr>
              <a:t>classifier</a:t>
            </a:r>
            <a:r>
              <a:rPr lang="en">
                <a:solidFill>
                  <a:schemeClr val="dk1"/>
                </a:solidFill>
              </a:rPr>
              <a:t> model that correctly identifies whether a query is cat or dog related. Now I will give my time to Kenneth who will speak more on the methodology.</a:t>
            </a:r>
            <a:endParaRPr sz="1200">
              <a:solidFill>
                <a:srgbClr val="604A40"/>
              </a:solidFill>
              <a:latin typeface="Katibeh"/>
              <a:ea typeface="Katibeh"/>
              <a:cs typeface="Katibeh"/>
              <a:sym typeface="Katibeh"/>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636575" y="1593050"/>
            <a:ext cx="4386600" cy="205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4"/>
              </a:buClr>
              <a:buSzPts val="5200"/>
              <a:buNone/>
              <a:defRPr sz="5200">
                <a:solidFill>
                  <a:schemeClr val="accent4"/>
                </a:solidFill>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p:txBody>
      </p:sp>
      <p:sp>
        <p:nvSpPr>
          <p:cNvPr id="10" name="Google Shape;10;p2"/>
          <p:cNvSpPr txBox="1"/>
          <p:nvPr>
            <p:ph idx="1" type="subTitle"/>
          </p:nvPr>
        </p:nvSpPr>
        <p:spPr>
          <a:xfrm>
            <a:off x="1113000" y="3352000"/>
            <a:ext cx="3438000" cy="66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3">
    <p:spTree>
      <p:nvGrpSpPr>
        <p:cNvPr id="70" name="Shape 70"/>
        <p:cNvGrpSpPr/>
        <p:nvPr/>
      </p:nvGrpSpPr>
      <p:grpSpPr>
        <a:xfrm>
          <a:off x="0" y="0"/>
          <a:ext cx="0" cy="0"/>
          <a:chOff x="0" y="0"/>
          <a:chExt cx="0" cy="0"/>
        </a:xfrm>
      </p:grpSpPr>
      <p:sp>
        <p:nvSpPr>
          <p:cNvPr id="71" name="Google Shape;71;p11"/>
          <p:cNvSpPr txBox="1"/>
          <p:nvPr>
            <p:ph type="title"/>
          </p:nvPr>
        </p:nvSpPr>
        <p:spPr>
          <a:xfrm>
            <a:off x="726725" y="594300"/>
            <a:ext cx="774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 name="Google Shape;72;p11"/>
          <p:cNvSpPr txBox="1"/>
          <p:nvPr>
            <p:ph idx="1" type="subTitle"/>
          </p:nvPr>
        </p:nvSpPr>
        <p:spPr>
          <a:xfrm>
            <a:off x="4330300" y="2873331"/>
            <a:ext cx="4142100" cy="477000"/>
          </a:xfrm>
          <a:prstGeom prst="rect">
            <a:avLst/>
          </a:prstGeom>
        </p:spPr>
        <p:txBody>
          <a:bodyPr anchorCtr="0" anchor="b" bIns="91425" lIns="91425" spcFirstLastPara="1" rIns="91425" wrap="square" tIns="91425">
            <a:noAutofit/>
          </a:bodyPr>
          <a:lstStyle>
            <a:lvl1pPr lvl="0" rtl="0">
              <a:lnSpc>
                <a:spcPct val="70000"/>
              </a:lnSpc>
              <a:spcBef>
                <a:spcPts val="0"/>
              </a:spcBef>
              <a:spcAft>
                <a:spcPts val="0"/>
              </a:spcAft>
              <a:buNone/>
              <a:defRPr sz="2400">
                <a:latin typeface="Katibeh"/>
                <a:ea typeface="Katibeh"/>
                <a:cs typeface="Katibeh"/>
                <a:sym typeface="Katibeh"/>
              </a:defRPr>
            </a:lvl1pPr>
            <a:lvl2pPr lvl="1" rtl="0">
              <a:lnSpc>
                <a:spcPct val="70000"/>
              </a:lnSpc>
              <a:spcBef>
                <a:spcPts val="0"/>
              </a:spcBef>
              <a:spcAft>
                <a:spcPts val="0"/>
              </a:spcAft>
              <a:buNone/>
              <a:defRPr sz="2400">
                <a:latin typeface="Katibeh"/>
                <a:ea typeface="Katibeh"/>
                <a:cs typeface="Katibeh"/>
                <a:sym typeface="Katibeh"/>
              </a:defRPr>
            </a:lvl2pPr>
            <a:lvl3pPr lvl="2" rtl="0">
              <a:lnSpc>
                <a:spcPct val="70000"/>
              </a:lnSpc>
              <a:spcBef>
                <a:spcPts val="0"/>
              </a:spcBef>
              <a:spcAft>
                <a:spcPts val="0"/>
              </a:spcAft>
              <a:buNone/>
              <a:defRPr sz="2400">
                <a:latin typeface="Katibeh"/>
                <a:ea typeface="Katibeh"/>
                <a:cs typeface="Katibeh"/>
                <a:sym typeface="Katibeh"/>
              </a:defRPr>
            </a:lvl3pPr>
            <a:lvl4pPr lvl="3" rtl="0">
              <a:lnSpc>
                <a:spcPct val="70000"/>
              </a:lnSpc>
              <a:spcBef>
                <a:spcPts val="0"/>
              </a:spcBef>
              <a:spcAft>
                <a:spcPts val="0"/>
              </a:spcAft>
              <a:buNone/>
              <a:defRPr sz="2400">
                <a:latin typeface="Katibeh"/>
                <a:ea typeface="Katibeh"/>
                <a:cs typeface="Katibeh"/>
                <a:sym typeface="Katibeh"/>
              </a:defRPr>
            </a:lvl4pPr>
            <a:lvl5pPr lvl="4" rtl="0">
              <a:lnSpc>
                <a:spcPct val="70000"/>
              </a:lnSpc>
              <a:spcBef>
                <a:spcPts val="0"/>
              </a:spcBef>
              <a:spcAft>
                <a:spcPts val="0"/>
              </a:spcAft>
              <a:buNone/>
              <a:defRPr sz="2400">
                <a:latin typeface="Katibeh"/>
                <a:ea typeface="Katibeh"/>
                <a:cs typeface="Katibeh"/>
                <a:sym typeface="Katibeh"/>
              </a:defRPr>
            </a:lvl5pPr>
            <a:lvl6pPr lvl="5" rtl="0">
              <a:lnSpc>
                <a:spcPct val="70000"/>
              </a:lnSpc>
              <a:spcBef>
                <a:spcPts val="0"/>
              </a:spcBef>
              <a:spcAft>
                <a:spcPts val="0"/>
              </a:spcAft>
              <a:buNone/>
              <a:defRPr sz="2400">
                <a:latin typeface="Katibeh"/>
                <a:ea typeface="Katibeh"/>
                <a:cs typeface="Katibeh"/>
                <a:sym typeface="Katibeh"/>
              </a:defRPr>
            </a:lvl6pPr>
            <a:lvl7pPr lvl="6" rtl="0">
              <a:lnSpc>
                <a:spcPct val="70000"/>
              </a:lnSpc>
              <a:spcBef>
                <a:spcPts val="0"/>
              </a:spcBef>
              <a:spcAft>
                <a:spcPts val="0"/>
              </a:spcAft>
              <a:buNone/>
              <a:defRPr sz="2400">
                <a:latin typeface="Katibeh"/>
                <a:ea typeface="Katibeh"/>
                <a:cs typeface="Katibeh"/>
                <a:sym typeface="Katibeh"/>
              </a:defRPr>
            </a:lvl7pPr>
            <a:lvl8pPr lvl="7" rtl="0">
              <a:lnSpc>
                <a:spcPct val="70000"/>
              </a:lnSpc>
              <a:spcBef>
                <a:spcPts val="0"/>
              </a:spcBef>
              <a:spcAft>
                <a:spcPts val="0"/>
              </a:spcAft>
              <a:buNone/>
              <a:defRPr sz="2400">
                <a:latin typeface="Katibeh"/>
                <a:ea typeface="Katibeh"/>
                <a:cs typeface="Katibeh"/>
                <a:sym typeface="Katibeh"/>
              </a:defRPr>
            </a:lvl8pPr>
            <a:lvl9pPr lvl="8" rtl="0">
              <a:lnSpc>
                <a:spcPct val="70000"/>
              </a:lnSpc>
              <a:spcBef>
                <a:spcPts val="0"/>
              </a:spcBef>
              <a:spcAft>
                <a:spcPts val="0"/>
              </a:spcAft>
              <a:buNone/>
              <a:defRPr sz="2400">
                <a:latin typeface="Katibeh"/>
                <a:ea typeface="Katibeh"/>
                <a:cs typeface="Katibeh"/>
                <a:sym typeface="Katibeh"/>
              </a:defRPr>
            </a:lvl9pPr>
          </a:lstStyle>
          <a:p/>
        </p:txBody>
      </p:sp>
      <p:sp>
        <p:nvSpPr>
          <p:cNvPr id="73" name="Google Shape;73;p11"/>
          <p:cNvSpPr txBox="1"/>
          <p:nvPr>
            <p:ph idx="2" type="subTitle"/>
          </p:nvPr>
        </p:nvSpPr>
        <p:spPr>
          <a:xfrm>
            <a:off x="4330300" y="3350274"/>
            <a:ext cx="4142100" cy="712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74" name="Google Shape;74;p11"/>
          <p:cNvSpPr txBox="1"/>
          <p:nvPr>
            <p:ph idx="3" type="subTitle"/>
          </p:nvPr>
        </p:nvSpPr>
        <p:spPr>
          <a:xfrm>
            <a:off x="4330300" y="1424200"/>
            <a:ext cx="4142100" cy="477000"/>
          </a:xfrm>
          <a:prstGeom prst="rect">
            <a:avLst/>
          </a:prstGeom>
        </p:spPr>
        <p:txBody>
          <a:bodyPr anchorCtr="0" anchor="b" bIns="91425" lIns="91425" spcFirstLastPara="1" rIns="91425" wrap="square" tIns="91425">
            <a:noAutofit/>
          </a:bodyPr>
          <a:lstStyle>
            <a:lvl1pPr lvl="0" rtl="0">
              <a:lnSpc>
                <a:spcPct val="70000"/>
              </a:lnSpc>
              <a:spcBef>
                <a:spcPts val="0"/>
              </a:spcBef>
              <a:spcAft>
                <a:spcPts val="0"/>
              </a:spcAft>
              <a:buNone/>
              <a:defRPr sz="2400">
                <a:latin typeface="Katibeh"/>
                <a:ea typeface="Katibeh"/>
                <a:cs typeface="Katibeh"/>
                <a:sym typeface="Katibeh"/>
              </a:defRPr>
            </a:lvl1pPr>
            <a:lvl2pPr lvl="1" rtl="0">
              <a:lnSpc>
                <a:spcPct val="70000"/>
              </a:lnSpc>
              <a:spcBef>
                <a:spcPts val="0"/>
              </a:spcBef>
              <a:spcAft>
                <a:spcPts val="0"/>
              </a:spcAft>
              <a:buNone/>
              <a:defRPr sz="2400">
                <a:latin typeface="Katibeh"/>
                <a:ea typeface="Katibeh"/>
                <a:cs typeface="Katibeh"/>
                <a:sym typeface="Katibeh"/>
              </a:defRPr>
            </a:lvl2pPr>
            <a:lvl3pPr lvl="2" rtl="0">
              <a:lnSpc>
                <a:spcPct val="70000"/>
              </a:lnSpc>
              <a:spcBef>
                <a:spcPts val="0"/>
              </a:spcBef>
              <a:spcAft>
                <a:spcPts val="0"/>
              </a:spcAft>
              <a:buNone/>
              <a:defRPr sz="2400">
                <a:latin typeface="Katibeh"/>
                <a:ea typeface="Katibeh"/>
                <a:cs typeface="Katibeh"/>
                <a:sym typeface="Katibeh"/>
              </a:defRPr>
            </a:lvl3pPr>
            <a:lvl4pPr lvl="3" rtl="0">
              <a:lnSpc>
                <a:spcPct val="70000"/>
              </a:lnSpc>
              <a:spcBef>
                <a:spcPts val="0"/>
              </a:spcBef>
              <a:spcAft>
                <a:spcPts val="0"/>
              </a:spcAft>
              <a:buNone/>
              <a:defRPr sz="2400">
                <a:latin typeface="Katibeh"/>
                <a:ea typeface="Katibeh"/>
                <a:cs typeface="Katibeh"/>
                <a:sym typeface="Katibeh"/>
              </a:defRPr>
            </a:lvl4pPr>
            <a:lvl5pPr lvl="4" rtl="0">
              <a:lnSpc>
                <a:spcPct val="70000"/>
              </a:lnSpc>
              <a:spcBef>
                <a:spcPts val="0"/>
              </a:spcBef>
              <a:spcAft>
                <a:spcPts val="0"/>
              </a:spcAft>
              <a:buNone/>
              <a:defRPr sz="2400">
                <a:latin typeface="Katibeh"/>
                <a:ea typeface="Katibeh"/>
                <a:cs typeface="Katibeh"/>
                <a:sym typeface="Katibeh"/>
              </a:defRPr>
            </a:lvl5pPr>
            <a:lvl6pPr lvl="5" rtl="0">
              <a:lnSpc>
                <a:spcPct val="70000"/>
              </a:lnSpc>
              <a:spcBef>
                <a:spcPts val="0"/>
              </a:spcBef>
              <a:spcAft>
                <a:spcPts val="0"/>
              </a:spcAft>
              <a:buNone/>
              <a:defRPr sz="2400">
                <a:latin typeface="Katibeh"/>
                <a:ea typeface="Katibeh"/>
                <a:cs typeface="Katibeh"/>
                <a:sym typeface="Katibeh"/>
              </a:defRPr>
            </a:lvl6pPr>
            <a:lvl7pPr lvl="6" rtl="0">
              <a:lnSpc>
                <a:spcPct val="70000"/>
              </a:lnSpc>
              <a:spcBef>
                <a:spcPts val="0"/>
              </a:spcBef>
              <a:spcAft>
                <a:spcPts val="0"/>
              </a:spcAft>
              <a:buNone/>
              <a:defRPr sz="2400">
                <a:latin typeface="Katibeh"/>
                <a:ea typeface="Katibeh"/>
                <a:cs typeface="Katibeh"/>
                <a:sym typeface="Katibeh"/>
              </a:defRPr>
            </a:lvl7pPr>
            <a:lvl8pPr lvl="7" rtl="0">
              <a:lnSpc>
                <a:spcPct val="70000"/>
              </a:lnSpc>
              <a:spcBef>
                <a:spcPts val="0"/>
              </a:spcBef>
              <a:spcAft>
                <a:spcPts val="0"/>
              </a:spcAft>
              <a:buNone/>
              <a:defRPr sz="2400">
                <a:latin typeface="Katibeh"/>
                <a:ea typeface="Katibeh"/>
                <a:cs typeface="Katibeh"/>
                <a:sym typeface="Katibeh"/>
              </a:defRPr>
            </a:lvl8pPr>
            <a:lvl9pPr lvl="8" rtl="0">
              <a:lnSpc>
                <a:spcPct val="70000"/>
              </a:lnSpc>
              <a:spcBef>
                <a:spcPts val="0"/>
              </a:spcBef>
              <a:spcAft>
                <a:spcPts val="0"/>
              </a:spcAft>
              <a:buNone/>
              <a:defRPr sz="2400">
                <a:latin typeface="Katibeh"/>
                <a:ea typeface="Katibeh"/>
                <a:cs typeface="Katibeh"/>
                <a:sym typeface="Katibeh"/>
              </a:defRPr>
            </a:lvl9pPr>
          </a:lstStyle>
          <a:p/>
        </p:txBody>
      </p:sp>
      <p:sp>
        <p:nvSpPr>
          <p:cNvPr id="75" name="Google Shape;75;p11"/>
          <p:cNvSpPr txBox="1"/>
          <p:nvPr>
            <p:ph idx="4" type="subTitle"/>
          </p:nvPr>
        </p:nvSpPr>
        <p:spPr>
          <a:xfrm>
            <a:off x="4330300" y="1901144"/>
            <a:ext cx="4142100" cy="712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2">
    <p:spTree>
      <p:nvGrpSpPr>
        <p:cNvPr id="76" name="Shape 76"/>
        <p:cNvGrpSpPr/>
        <p:nvPr/>
      </p:nvGrpSpPr>
      <p:grpSpPr>
        <a:xfrm>
          <a:off x="0" y="0"/>
          <a:ext cx="0" cy="0"/>
          <a:chOff x="0" y="0"/>
          <a:chExt cx="0" cy="0"/>
        </a:xfrm>
      </p:grpSpPr>
      <p:sp>
        <p:nvSpPr>
          <p:cNvPr id="77" name="Google Shape;77;p12"/>
          <p:cNvSpPr/>
          <p:nvPr/>
        </p:nvSpPr>
        <p:spPr>
          <a:xfrm rot="10800000">
            <a:off x="-356" y="-10"/>
            <a:ext cx="2406633" cy="1477335"/>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2"/>
          <p:cNvSpPr txBox="1"/>
          <p:nvPr>
            <p:ph type="title"/>
          </p:nvPr>
        </p:nvSpPr>
        <p:spPr>
          <a:xfrm>
            <a:off x="721200" y="594300"/>
            <a:ext cx="775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9" name="Google Shape;79;p12"/>
          <p:cNvSpPr txBox="1"/>
          <p:nvPr>
            <p:ph idx="1" type="subTitle"/>
          </p:nvPr>
        </p:nvSpPr>
        <p:spPr>
          <a:xfrm>
            <a:off x="1157525" y="2021625"/>
            <a:ext cx="1803000" cy="4194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None/>
              <a:defRPr sz="2400">
                <a:latin typeface="Katibeh"/>
                <a:ea typeface="Katibeh"/>
                <a:cs typeface="Katibeh"/>
                <a:sym typeface="Katibeh"/>
              </a:defRPr>
            </a:lvl1pPr>
            <a:lvl2pPr lvl="1">
              <a:lnSpc>
                <a:spcPct val="80000"/>
              </a:lnSpc>
              <a:spcBef>
                <a:spcPts val="0"/>
              </a:spcBef>
              <a:spcAft>
                <a:spcPts val="0"/>
              </a:spcAft>
              <a:buNone/>
              <a:defRPr sz="2400">
                <a:latin typeface="Katibeh"/>
                <a:ea typeface="Katibeh"/>
                <a:cs typeface="Katibeh"/>
                <a:sym typeface="Katibeh"/>
              </a:defRPr>
            </a:lvl2pPr>
            <a:lvl3pPr lvl="2">
              <a:lnSpc>
                <a:spcPct val="80000"/>
              </a:lnSpc>
              <a:spcBef>
                <a:spcPts val="0"/>
              </a:spcBef>
              <a:spcAft>
                <a:spcPts val="0"/>
              </a:spcAft>
              <a:buNone/>
              <a:defRPr sz="2400">
                <a:latin typeface="Katibeh"/>
                <a:ea typeface="Katibeh"/>
                <a:cs typeface="Katibeh"/>
                <a:sym typeface="Katibeh"/>
              </a:defRPr>
            </a:lvl3pPr>
            <a:lvl4pPr lvl="3">
              <a:lnSpc>
                <a:spcPct val="80000"/>
              </a:lnSpc>
              <a:spcBef>
                <a:spcPts val="0"/>
              </a:spcBef>
              <a:spcAft>
                <a:spcPts val="0"/>
              </a:spcAft>
              <a:buNone/>
              <a:defRPr sz="2400">
                <a:latin typeface="Katibeh"/>
                <a:ea typeface="Katibeh"/>
                <a:cs typeface="Katibeh"/>
                <a:sym typeface="Katibeh"/>
              </a:defRPr>
            </a:lvl4pPr>
            <a:lvl5pPr lvl="4">
              <a:lnSpc>
                <a:spcPct val="80000"/>
              </a:lnSpc>
              <a:spcBef>
                <a:spcPts val="0"/>
              </a:spcBef>
              <a:spcAft>
                <a:spcPts val="0"/>
              </a:spcAft>
              <a:buNone/>
              <a:defRPr sz="2400">
                <a:latin typeface="Katibeh"/>
                <a:ea typeface="Katibeh"/>
                <a:cs typeface="Katibeh"/>
                <a:sym typeface="Katibeh"/>
              </a:defRPr>
            </a:lvl5pPr>
            <a:lvl6pPr lvl="5">
              <a:lnSpc>
                <a:spcPct val="80000"/>
              </a:lnSpc>
              <a:spcBef>
                <a:spcPts val="0"/>
              </a:spcBef>
              <a:spcAft>
                <a:spcPts val="0"/>
              </a:spcAft>
              <a:buNone/>
              <a:defRPr sz="2400">
                <a:latin typeface="Katibeh"/>
                <a:ea typeface="Katibeh"/>
                <a:cs typeface="Katibeh"/>
                <a:sym typeface="Katibeh"/>
              </a:defRPr>
            </a:lvl6pPr>
            <a:lvl7pPr lvl="6">
              <a:lnSpc>
                <a:spcPct val="80000"/>
              </a:lnSpc>
              <a:spcBef>
                <a:spcPts val="0"/>
              </a:spcBef>
              <a:spcAft>
                <a:spcPts val="0"/>
              </a:spcAft>
              <a:buNone/>
              <a:defRPr sz="2400">
                <a:latin typeface="Katibeh"/>
                <a:ea typeface="Katibeh"/>
                <a:cs typeface="Katibeh"/>
                <a:sym typeface="Katibeh"/>
              </a:defRPr>
            </a:lvl7pPr>
            <a:lvl8pPr lvl="7">
              <a:lnSpc>
                <a:spcPct val="80000"/>
              </a:lnSpc>
              <a:spcBef>
                <a:spcPts val="0"/>
              </a:spcBef>
              <a:spcAft>
                <a:spcPts val="0"/>
              </a:spcAft>
              <a:buNone/>
              <a:defRPr sz="2400">
                <a:latin typeface="Katibeh"/>
                <a:ea typeface="Katibeh"/>
                <a:cs typeface="Katibeh"/>
                <a:sym typeface="Katibeh"/>
              </a:defRPr>
            </a:lvl8pPr>
            <a:lvl9pPr lvl="8">
              <a:lnSpc>
                <a:spcPct val="80000"/>
              </a:lnSpc>
              <a:spcBef>
                <a:spcPts val="0"/>
              </a:spcBef>
              <a:spcAft>
                <a:spcPts val="0"/>
              </a:spcAft>
              <a:buNone/>
              <a:defRPr sz="2400">
                <a:latin typeface="Katibeh"/>
                <a:ea typeface="Katibeh"/>
                <a:cs typeface="Katibeh"/>
                <a:sym typeface="Katibeh"/>
              </a:defRPr>
            </a:lvl9pPr>
          </a:lstStyle>
          <a:p/>
        </p:txBody>
      </p:sp>
      <p:sp>
        <p:nvSpPr>
          <p:cNvPr id="80" name="Google Shape;80;p12"/>
          <p:cNvSpPr txBox="1"/>
          <p:nvPr>
            <p:ph idx="2" type="subTitle"/>
          </p:nvPr>
        </p:nvSpPr>
        <p:spPr>
          <a:xfrm>
            <a:off x="3647250" y="2021625"/>
            <a:ext cx="1803000" cy="419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81" name="Google Shape;81;p12"/>
          <p:cNvSpPr txBox="1"/>
          <p:nvPr>
            <p:ph idx="3" type="subTitle"/>
          </p:nvPr>
        </p:nvSpPr>
        <p:spPr>
          <a:xfrm>
            <a:off x="6149700" y="2021625"/>
            <a:ext cx="1803000" cy="419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82" name="Google Shape;82;p12"/>
          <p:cNvSpPr txBox="1"/>
          <p:nvPr>
            <p:ph idx="4" type="subTitle"/>
          </p:nvPr>
        </p:nvSpPr>
        <p:spPr>
          <a:xfrm>
            <a:off x="1157525" y="2369775"/>
            <a:ext cx="1803000" cy="6594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83" name="Google Shape;83;p12"/>
          <p:cNvSpPr txBox="1"/>
          <p:nvPr>
            <p:ph idx="5" type="subTitle"/>
          </p:nvPr>
        </p:nvSpPr>
        <p:spPr>
          <a:xfrm>
            <a:off x="3647250" y="2369775"/>
            <a:ext cx="18915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4" name="Google Shape;84;p12"/>
          <p:cNvSpPr txBox="1"/>
          <p:nvPr>
            <p:ph idx="6" type="subTitle"/>
          </p:nvPr>
        </p:nvSpPr>
        <p:spPr>
          <a:xfrm>
            <a:off x="6149700" y="2369775"/>
            <a:ext cx="18030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5" name="Google Shape;85;p12"/>
          <p:cNvSpPr txBox="1"/>
          <p:nvPr>
            <p:ph idx="7" type="subTitle"/>
          </p:nvPr>
        </p:nvSpPr>
        <p:spPr>
          <a:xfrm>
            <a:off x="1157525" y="3378050"/>
            <a:ext cx="1803000" cy="419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86" name="Google Shape;86;p12"/>
          <p:cNvSpPr txBox="1"/>
          <p:nvPr>
            <p:ph idx="8" type="subTitle"/>
          </p:nvPr>
        </p:nvSpPr>
        <p:spPr>
          <a:xfrm>
            <a:off x="3647250" y="3378050"/>
            <a:ext cx="1803000" cy="419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87" name="Google Shape;87;p12"/>
          <p:cNvSpPr txBox="1"/>
          <p:nvPr>
            <p:ph idx="9" type="subTitle"/>
          </p:nvPr>
        </p:nvSpPr>
        <p:spPr>
          <a:xfrm>
            <a:off x="6149700" y="3378050"/>
            <a:ext cx="1803000" cy="419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88" name="Google Shape;88;p12"/>
          <p:cNvSpPr txBox="1"/>
          <p:nvPr>
            <p:ph idx="13" type="subTitle"/>
          </p:nvPr>
        </p:nvSpPr>
        <p:spPr>
          <a:xfrm>
            <a:off x="1157525" y="3726200"/>
            <a:ext cx="18030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9" name="Google Shape;89;p12"/>
          <p:cNvSpPr txBox="1"/>
          <p:nvPr>
            <p:ph idx="14" type="subTitle"/>
          </p:nvPr>
        </p:nvSpPr>
        <p:spPr>
          <a:xfrm>
            <a:off x="3647250" y="3726200"/>
            <a:ext cx="18030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0" name="Google Shape;90;p12"/>
          <p:cNvSpPr txBox="1"/>
          <p:nvPr>
            <p:ph idx="15" type="subTitle"/>
          </p:nvPr>
        </p:nvSpPr>
        <p:spPr>
          <a:xfrm>
            <a:off x="6149700" y="3726200"/>
            <a:ext cx="18030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91" name="Shape 91"/>
        <p:cNvGrpSpPr/>
        <p:nvPr/>
      </p:nvGrpSpPr>
      <p:grpSpPr>
        <a:xfrm>
          <a:off x="0" y="0"/>
          <a:ext cx="0" cy="0"/>
          <a:chOff x="0" y="0"/>
          <a:chExt cx="0" cy="0"/>
        </a:xfrm>
      </p:grpSpPr>
      <p:sp>
        <p:nvSpPr>
          <p:cNvPr id="92" name="Google Shape;92;p13"/>
          <p:cNvSpPr/>
          <p:nvPr/>
        </p:nvSpPr>
        <p:spPr>
          <a:xfrm>
            <a:off x="1968399" y="762124"/>
            <a:ext cx="2085165" cy="1750859"/>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0" y="2854701"/>
            <a:ext cx="3261261" cy="2288852"/>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ph idx="1" type="subTitle"/>
          </p:nvPr>
        </p:nvSpPr>
        <p:spPr>
          <a:xfrm>
            <a:off x="5055150" y="1058650"/>
            <a:ext cx="3072600" cy="6594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5" name="Google Shape;95;p13"/>
          <p:cNvSpPr txBox="1"/>
          <p:nvPr>
            <p:ph type="title"/>
          </p:nvPr>
        </p:nvSpPr>
        <p:spPr>
          <a:xfrm>
            <a:off x="721200" y="1905150"/>
            <a:ext cx="2992200" cy="1333200"/>
          </a:xfrm>
          <a:prstGeom prst="rect">
            <a:avLst/>
          </a:prstGeom>
        </p:spPr>
        <p:txBody>
          <a:bodyPr anchorCtr="0" anchor="ctr" bIns="91425" lIns="91425" spcFirstLastPara="1" rIns="91425" wrap="square" tIns="91425">
            <a:noAutofit/>
          </a:bodyPr>
          <a:lstStyle>
            <a:lvl1pPr lvl="0" rtl="0">
              <a:lnSpc>
                <a:spcPct val="70000"/>
              </a:lnSpc>
              <a:spcBef>
                <a:spcPts val="0"/>
              </a:spcBef>
              <a:spcAft>
                <a:spcPts val="0"/>
              </a:spcAft>
              <a:buSzPts val="6000"/>
              <a:buNone/>
              <a:defRPr sz="6000"/>
            </a:lvl1pPr>
            <a:lvl2pPr lvl="1" rtl="0">
              <a:lnSpc>
                <a:spcPct val="70000"/>
              </a:lnSpc>
              <a:spcBef>
                <a:spcPts val="0"/>
              </a:spcBef>
              <a:spcAft>
                <a:spcPts val="0"/>
              </a:spcAft>
              <a:buSzPts val="6000"/>
              <a:buNone/>
              <a:defRPr sz="6000"/>
            </a:lvl2pPr>
            <a:lvl3pPr lvl="2" rtl="0">
              <a:lnSpc>
                <a:spcPct val="70000"/>
              </a:lnSpc>
              <a:spcBef>
                <a:spcPts val="0"/>
              </a:spcBef>
              <a:spcAft>
                <a:spcPts val="0"/>
              </a:spcAft>
              <a:buSzPts val="6000"/>
              <a:buNone/>
              <a:defRPr sz="6000"/>
            </a:lvl3pPr>
            <a:lvl4pPr lvl="3" rtl="0">
              <a:lnSpc>
                <a:spcPct val="70000"/>
              </a:lnSpc>
              <a:spcBef>
                <a:spcPts val="0"/>
              </a:spcBef>
              <a:spcAft>
                <a:spcPts val="0"/>
              </a:spcAft>
              <a:buSzPts val="6000"/>
              <a:buNone/>
              <a:defRPr sz="6000"/>
            </a:lvl4pPr>
            <a:lvl5pPr lvl="4" rtl="0">
              <a:lnSpc>
                <a:spcPct val="70000"/>
              </a:lnSpc>
              <a:spcBef>
                <a:spcPts val="0"/>
              </a:spcBef>
              <a:spcAft>
                <a:spcPts val="0"/>
              </a:spcAft>
              <a:buSzPts val="6000"/>
              <a:buNone/>
              <a:defRPr sz="6000"/>
            </a:lvl5pPr>
            <a:lvl6pPr lvl="5" rtl="0">
              <a:lnSpc>
                <a:spcPct val="70000"/>
              </a:lnSpc>
              <a:spcBef>
                <a:spcPts val="0"/>
              </a:spcBef>
              <a:spcAft>
                <a:spcPts val="0"/>
              </a:spcAft>
              <a:buSzPts val="6000"/>
              <a:buNone/>
              <a:defRPr sz="6000"/>
            </a:lvl6pPr>
            <a:lvl7pPr lvl="6" rtl="0">
              <a:lnSpc>
                <a:spcPct val="70000"/>
              </a:lnSpc>
              <a:spcBef>
                <a:spcPts val="0"/>
              </a:spcBef>
              <a:spcAft>
                <a:spcPts val="0"/>
              </a:spcAft>
              <a:buSzPts val="6000"/>
              <a:buNone/>
              <a:defRPr sz="6000"/>
            </a:lvl7pPr>
            <a:lvl8pPr lvl="7" rtl="0">
              <a:lnSpc>
                <a:spcPct val="70000"/>
              </a:lnSpc>
              <a:spcBef>
                <a:spcPts val="0"/>
              </a:spcBef>
              <a:spcAft>
                <a:spcPts val="0"/>
              </a:spcAft>
              <a:buSzPts val="6000"/>
              <a:buNone/>
              <a:defRPr sz="6000"/>
            </a:lvl8pPr>
            <a:lvl9pPr lvl="8" rtl="0">
              <a:lnSpc>
                <a:spcPct val="70000"/>
              </a:lnSpc>
              <a:spcBef>
                <a:spcPts val="0"/>
              </a:spcBef>
              <a:spcAft>
                <a:spcPts val="0"/>
              </a:spcAft>
              <a:buSzPts val="6000"/>
              <a:buNone/>
              <a:defRPr sz="6000"/>
            </a:lvl9pPr>
          </a:lstStyle>
          <a:p/>
        </p:txBody>
      </p:sp>
      <p:sp>
        <p:nvSpPr>
          <p:cNvPr id="96" name="Google Shape;96;p13"/>
          <p:cNvSpPr txBox="1"/>
          <p:nvPr>
            <p:ph idx="2" type="subTitle"/>
          </p:nvPr>
        </p:nvSpPr>
        <p:spPr>
          <a:xfrm>
            <a:off x="5047575" y="646875"/>
            <a:ext cx="3072600" cy="4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2400">
                <a:latin typeface="Katibeh"/>
                <a:ea typeface="Katibeh"/>
                <a:cs typeface="Katibeh"/>
                <a:sym typeface="Katibeh"/>
              </a:defRPr>
            </a:lvl1pPr>
            <a:lvl2pPr lvl="1">
              <a:lnSpc>
                <a:spcPct val="100000"/>
              </a:lnSpc>
              <a:spcBef>
                <a:spcPts val="0"/>
              </a:spcBef>
              <a:spcAft>
                <a:spcPts val="0"/>
              </a:spcAft>
              <a:buNone/>
              <a:defRPr sz="2400">
                <a:latin typeface="Katibeh"/>
                <a:ea typeface="Katibeh"/>
                <a:cs typeface="Katibeh"/>
                <a:sym typeface="Katibeh"/>
              </a:defRPr>
            </a:lvl2pPr>
            <a:lvl3pPr lvl="2">
              <a:lnSpc>
                <a:spcPct val="100000"/>
              </a:lnSpc>
              <a:spcBef>
                <a:spcPts val="0"/>
              </a:spcBef>
              <a:spcAft>
                <a:spcPts val="0"/>
              </a:spcAft>
              <a:buNone/>
              <a:defRPr sz="2400">
                <a:latin typeface="Katibeh"/>
                <a:ea typeface="Katibeh"/>
                <a:cs typeface="Katibeh"/>
                <a:sym typeface="Katibeh"/>
              </a:defRPr>
            </a:lvl3pPr>
            <a:lvl4pPr lvl="3">
              <a:lnSpc>
                <a:spcPct val="100000"/>
              </a:lnSpc>
              <a:spcBef>
                <a:spcPts val="0"/>
              </a:spcBef>
              <a:spcAft>
                <a:spcPts val="0"/>
              </a:spcAft>
              <a:buNone/>
              <a:defRPr sz="2400">
                <a:latin typeface="Katibeh"/>
                <a:ea typeface="Katibeh"/>
                <a:cs typeface="Katibeh"/>
                <a:sym typeface="Katibeh"/>
              </a:defRPr>
            </a:lvl4pPr>
            <a:lvl5pPr lvl="4">
              <a:lnSpc>
                <a:spcPct val="100000"/>
              </a:lnSpc>
              <a:spcBef>
                <a:spcPts val="0"/>
              </a:spcBef>
              <a:spcAft>
                <a:spcPts val="0"/>
              </a:spcAft>
              <a:buNone/>
              <a:defRPr sz="2400">
                <a:latin typeface="Katibeh"/>
                <a:ea typeface="Katibeh"/>
                <a:cs typeface="Katibeh"/>
                <a:sym typeface="Katibeh"/>
              </a:defRPr>
            </a:lvl5pPr>
            <a:lvl6pPr lvl="5">
              <a:lnSpc>
                <a:spcPct val="100000"/>
              </a:lnSpc>
              <a:spcBef>
                <a:spcPts val="0"/>
              </a:spcBef>
              <a:spcAft>
                <a:spcPts val="0"/>
              </a:spcAft>
              <a:buNone/>
              <a:defRPr sz="2400">
                <a:latin typeface="Katibeh"/>
                <a:ea typeface="Katibeh"/>
                <a:cs typeface="Katibeh"/>
                <a:sym typeface="Katibeh"/>
              </a:defRPr>
            </a:lvl6pPr>
            <a:lvl7pPr lvl="6">
              <a:lnSpc>
                <a:spcPct val="100000"/>
              </a:lnSpc>
              <a:spcBef>
                <a:spcPts val="0"/>
              </a:spcBef>
              <a:spcAft>
                <a:spcPts val="0"/>
              </a:spcAft>
              <a:buNone/>
              <a:defRPr sz="2400">
                <a:latin typeface="Katibeh"/>
                <a:ea typeface="Katibeh"/>
                <a:cs typeface="Katibeh"/>
                <a:sym typeface="Katibeh"/>
              </a:defRPr>
            </a:lvl7pPr>
            <a:lvl8pPr lvl="7">
              <a:lnSpc>
                <a:spcPct val="100000"/>
              </a:lnSpc>
              <a:spcBef>
                <a:spcPts val="0"/>
              </a:spcBef>
              <a:spcAft>
                <a:spcPts val="0"/>
              </a:spcAft>
              <a:buNone/>
              <a:defRPr sz="2400">
                <a:latin typeface="Katibeh"/>
                <a:ea typeface="Katibeh"/>
                <a:cs typeface="Katibeh"/>
                <a:sym typeface="Katibeh"/>
              </a:defRPr>
            </a:lvl8pPr>
            <a:lvl9pPr lvl="8">
              <a:lnSpc>
                <a:spcPct val="100000"/>
              </a:lnSpc>
              <a:spcBef>
                <a:spcPts val="0"/>
              </a:spcBef>
              <a:spcAft>
                <a:spcPts val="0"/>
              </a:spcAft>
              <a:buNone/>
              <a:defRPr sz="2400">
                <a:latin typeface="Katibeh"/>
                <a:ea typeface="Katibeh"/>
                <a:cs typeface="Katibeh"/>
                <a:sym typeface="Katibeh"/>
              </a:defRPr>
            </a:lvl9pPr>
          </a:lstStyle>
          <a:p/>
        </p:txBody>
      </p:sp>
      <p:sp>
        <p:nvSpPr>
          <p:cNvPr id="97" name="Google Shape;97;p13"/>
          <p:cNvSpPr txBox="1"/>
          <p:nvPr>
            <p:ph idx="3" type="subTitle"/>
          </p:nvPr>
        </p:nvSpPr>
        <p:spPr>
          <a:xfrm>
            <a:off x="5047575" y="2063638"/>
            <a:ext cx="3072600" cy="41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400">
                <a:latin typeface="Katibeh"/>
                <a:ea typeface="Katibeh"/>
                <a:cs typeface="Katibeh"/>
                <a:sym typeface="Katibeh"/>
              </a:defRPr>
            </a:lvl1pPr>
            <a:lvl2pPr lvl="1" rtl="0">
              <a:lnSpc>
                <a:spcPct val="100000"/>
              </a:lnSpc>
              <a:spcBef>
                <a:spcPts val="0"/>
              </a:spcBef>
              <a:spcAft>
                <a:spcPts val="0"/>
              </a:spcAft>
              <a:buNone/>
              <a:defRPr sz="2400">
                <a:latin typeface="Katibeh"/>
                <a:ea typeface="Katibeh"/>
                <a:cs typeface="Katibeh"/>
                <a:sym typeface="Katibeh"/>
              </a:defRPr>
            </a:lvl2pPr>
            <a:lvl3pPr lvl="2" rtl="0">
              <a:lnSpc>
                <a:spcPct val="100000"/>
              </a:lnSpc>
              <a:spcBef>
                <a:spcPts val="0"/>
              </a:spcBef>
              <a:spcAft>
                <a:spcPts val="0"/>
              </a:spcAft>
              <a:buNone/>
              <a:defRPr sz="2400">
                <a:latin typeface="Katibeh"/>
                <a:ea typeface="Katibeh"/>
                <a:cs typeface="Katibeh"/>
                <a:sym typeface="Katibeh"/>
              </a:defRPr>
            </a:lvl3pPr>
            <a:lvl4pPr lvl="3" rtl="0">
              <a:lnSpc>
                <a:spcPct val="100000"/>
              </a:lnSpc>
              <a:spcBef>
                <a:spcPts val="0"/>
              </a:spcBef>
              <a:spcAft>
                <a:spcPts val="0"/>
              </a:spcAft>
              <a:buNone/>
              <a:defRPr sz="2400">
                <a:latin typeface="Katibeh"/>
                <a:ea typeface="Katibeh"/>
                <a:cs typeface="Katibeh"/>
                <a:sym typeface="Katibeh"/>
              </a:defRPr>
            </a:lvl4pPr>
            <a:lvl5pPr lvl="4" rtl="0">
              <a:lnSpc>
                <a:spcPct val="100000"/>
              </a:lnSpc>
              <a:spcBef>
                <a:spcPts val="0"/>
              </a:spcBef>
              <a:spcAft>
                <a:spcPts val="0"/>
              </a:spcAft>
              <a:buNone/>
              <a:defRPr sz="2400">
                <a:latin typeface="Katibeh"/>
                <a:ea typeface="Katibeh"/>
                <a:cs typeface="Katibeh"/>
                <a:sym typeface="Katibeh"/>
              </a:defRPr>
            </a:lvl5pPr>
            <a:lvl6pPr lvl="5" rtl="0">
              <a:lnSpc>
                <a:spcPct val="100000"/>
              </a:lnSpc>
              <a:spcBef>
                <a:spcPts val="0"/>
              </a:spcBef>
              <a:spcAft>
                <a:spcPts val="0"/>
              </a:spcAft>
              <a:buNone/>
              <a:defRPr sz="2400">
                <a:latin typeface="Katibeh"/>
                <a:ea typeface="Katibeh"/>
                <a:cs typeface="Katibeh"/>
                <a:sym typeface="Katibeh"/>
              </a:defRPr>
            </a:lvl6pPr>
            <a:lvl7pPr lvl="6" rtl="0">
              <a:lnSpc>
                <a:spcPct val="100000"/>
              </a:lnSpc>
              <a:spcBef>
                <a:spcPts val="0"/>
              </a:spcBef>
              <a:spcAft>
                <a:spcPts val="0"/>
              </a:spcAft>
              <a:buNone/>
              <a:defRPr sz="2400">
                <a:latin typeface="Katibeh"/>
                <a:ea typeface="Katibeh"/>
                <a:cs typeface="Katibeh"/>
                <a:sym typeface="Katibeh"/>
              </a:defRPr>
            </a:lvl7pPr>
            <a:lvl8pPr lvl="7" rtl="0">
              <a:lnSpc>
                <a:spcPct val="100000"/>
              </a:lnSpc>
              <a:spcBef>
                <a:spcPts val="0"/>
              </a:spcBef>
              <a:spcAft>
                <a:spcPts val="0"/>
              </a:spcAft>
              <a:buNone/>
              <a:defRPr sz="2400">
                <a:latin typeface="Katibeh"/>
                <a:ea typeface="Katibeh"/>
                <a:cs typeface="Katibeh"/>
                <a:sym typeface="Katibeh"/>
              </a:defRPr>
            </a:lvl8pPr>
            <a:lvl9pPr lvl="8" rtl="0">
              <a:lnSpc>
                <a:spcPct val="100000"/>
              </a:lnSpc>
              <a:spcBef>
                <a:spcPts val="0"/>
              </a:spcBef>
              <a:spcAft>
                <a:spcPts val="0"/>
              </a:spcAft>
              <a:buNone/>
              <a:defRPr sz="2400">
                <a:latin typeface="Katibeh"/>
                <a:ea typeface="Katibeh"/>
                <a:cs typeface="Katibeh"/>
                <a:sym typeface="Katibeh"/>
              </a:defRPr>
            </a:lvl9pPr>
          </a:lstStyle>
          <a:p/>
        </p:txBody>
      </p:sp>
      <p:sp>
        <p:nvSpPr>
          <p:cNvPr id="98" name="Google Shape;98;p13"/>
          <p:cNvSpPr txBox="1"/>
          <p:nvPr>
            <p:ph idx="4" type="subTitle"/>
          </p:nvPr>
        </p:nvSpPr>
        <p:spPr>
          <a:xfrm>
            <a:off x="5047575" y="3476650"/>
            <a:ext cx="3072600" cy="41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400">
                <a:latin typeface="Katibeh"/>
                <a:ea typeface="Katibeh"/>
                <a:cs typeface="Katibeh"/>
                <a:sym typeface="Katibeh"/>
              </a:defRPr>
            </a:lvl1pPr>
            <a:lvl2pPr lvl="1" rtl="0">
              <a:lnSpc>
                <a:spcPct val="100000"/>
              </a:lnSpc>
              <a:spcBef>
                <a:spcPts val="0"/>
              </a:spcBef>
              <a:spcAft>
                <a:spcPts val="0"/>
              </a:spcAft>
              <a:buNone/>
              <a:defRPr sz="2400">
                <a:latin typeface="Katibeh"/>
                <a:ea typeface="Katibeh"/>
                <a:cs typeface="Katibeh"/>
                <a:sym typeface="Katibeh"/>
              </a:defRPr>
            </a:lvl2pPr>
            <a:lvl3pPr lvl="2" rtl="0">
              <a:lnSpc>
                <a:spcPct val="100000"/>
              </a:lnSpc>
              <a:spcBef>
                <a:spcPts val="0"/>
              </a:spcBef>
              <a:spcAft>
                <a:spcPts val="0"/>
              </a:spcAft>
              <a:buNone/>
              <a:defRPr sz="2400">
                <a:latin typeface="Katibeh"/>
                <a:ea typeface="Katibeh"/>
                <a:cs typeface="Katibeh"/>
                <a:sym typeface="Katibeh"/>
              </a:defRPr>
            </a:lvl3pPr>
            <a:lvl4pPr lvl="3" rtl="0">
              <a:lnSpc>
                <a:spcPct val="100000"/>
              </a:lnSpc>
              <a:spcBef>
                <a:spcPts val="0"/>
              </a:spcBef>
              <a:spcAft>
                <a:spcPts val="0"/>
              </a:spcAft>
              <a:buNone/>
              <a:defRPr sz="2400">
                <a:latin typeface="Katibeh"/>
                <a:ea typeface="Katibeh"/>
                <a:cs typeface="Katibeh"/>
                <a:sym typeface="Katibeh"/>
              </a:defRPr>
            </a:lvl4pPr>
            <a:lvl5pPr lvl="4" rtl="0">
              <a:lnSpc>
                <a:spcPct val="100000"/>
              </a:lnSpc>
              <a:spcBef>
                <a:spcPts val="0"/>
              </a:spcBef>
              <a:spcAft>
                <a:spcPts val="0"/>
              </a:spcAft>
              <a:buNone/>
              <a:defRPr sz="2400">
                <a:latin typeface="Katibeh"/>
                <a:ea typeface="Katibeh"/>
                <a:cs typeface="Katibeh"/>
                <a:sym typeface="Katibeh"/>
              </a:defRPr>
            </a:lvl5pPr>
            <a:lvl6pPr lvl="5" rtl="0">
              <a:lnSpc>
                <a:spcPct val="100000"/>
              </a:lnSpc>
              <a:spcBef>
                <a:spcPts val="0"/>
              </a:spcBef>
              <a:spcAft>
                <a:spcPts val="0"/>
              </a:spcAft>
              <a:buNone/>
              <a:defRPr sz="2400">
                <a:latin typeface="Katibeh"/>
                <a:ea typeface="Katibeh"/>
                <a:cs typeface="Katibeh"/>
                <a:sym typeface="Katibeh"/>
              </a:defRPr>
            </a:lvl6pPr>
            <a:lvl7pPr lvl="6" rtl="0">
              <a:lnSpc>
                <a:spcPct val="100000"/>
              </a:lnSpc>
              <a:spcBef>
                <a:spcPts val="0"/>
              </a:spcBef>
              <a:spcAft>
                <a:spcPts val="0"/>
              </a:spcAft>
              <a:buNone/>
              <a:defRPr sz="2400">
                <a:latin typeface="Katibeh"/>
                <a:ea typeface="Katibeh"/>
                <a:cs typeface="Katibeh"/>
                <a:sym typeface="Katibeh"/>
              </a:defRPr>
            </a:lvl7pPr>
            <a:lvl8pPr lvl="7" rtl="0">
              <a:lnSpc>
                <a:spcPct val="100000"/>
              </a:lnSpc>
              <a:spcBef>
                <a:spcPts val="0"/>
              </a:spcBef>
              <a:spcAft>
                <a:spcPts val="0"/>
              </a:spcAft>
              <a:buNone/>
              <a:defRPr sz="2400">
                <a:latin typeface="Katibeh"/>
                <a:ea typeface="Katibeh"/>
                <a:cs typeface="Katibeh"/>
                <a:sym typeface="Katibeh"/>
              </a:defRPr>
            </a:lvl8pPr>
            <a:lvl9pPr lvl="8" rtl="0">
              <a:lnSpc>
                <a:spcPct val="100000"/>
              </a:lnSpc>
              <a:spcBef>
                <a:spcPts val="0"/>
              </a:spcBef>
              <a:spcAft>
                <a:spcPts val="0"/>
              </a:spcAft>
              <a:buNone/>
              <a:defRPr sz="2400">
                <a:latin typeface="Katibeh"/>
                <a:ea typeface="Katibeh"/>
                <a:cs typeface="Katibeh"/>
                <a:sym typeface="Katibeh"/>
              </a:defRPr>
            </a:lvl9pPr>
          </a:lstStyle>
          <a:p/>
        </p:txBody>
      </p:sp>
      <p:sp>
        <p:nvSpPr>
          <p:cNvPr id="99" name="Google Shape;99;p13"/>
          <p:cNvSpPr txBox="1"/>
          <p:nvPr>
            <p:ph idx="5" type="subTitle"/>
          </p:nvPr>
        </p:nvSpPr>
        <p:spPr>
          <a:xfrm>
            <a:off x="5055150" y="2482888"/>
            <a:ext cx="30726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0" name="Google Shape;100;p13"/>
          <p:cNvSpPr txBox="1"/>
          <p:nvPr>
            <p:ph idx="6" type="subTitle"/>
          </p:nvPr>
        </p:nvSpPr>
        <p:spPr>
          <a:xfrm>
            <a:off x="5055150" y="3895900"/>
            <a:ext cx="30726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2">
    <p:spTree>
      <p:nvGrpSpPr>
        <p:cNvPr id="101" name="Shape 101"/>
        <p:cNvGrpSpPr/>
        <p:nvPr/>
      </p:nvGrpSpPr>
      <p:grpSpPr>
        <a:xfrm>
          <a:off x="0" y="0"/>
          <a:ext cx="0" cy="0"/>
          <a:chOff x="0" y="0"/>
          <a:chExt cx="0" cy="0"/>
        </a:xfrm>
      </p:grpSpPr>
      <p:sp>
        <p:nvSpPr>
          <p:cNvPr id="102" name="Google Shape;102;p14"/>
          <p:cNvSpPr txBox="1"/>
          <p:nvPr>
            <p:ph type="title"/>
          </p:nvPr>
        </p:nvSpPr>
        <p:spPr>
          <a:xfrm>
            <a:off x="4367625" y="594300"/>
            <a:ext cx="3858600" cy="672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p:txBody>
      </p:sp>
      <p:sp>
        <p:nvSpPr>
          <p:cNvPr id="103" name="Google Shape;103;p14"/>
          <p:cNvSpPr txBox="1"/>
          <p:nvPr>
            <p:ph idx="1" type="subTitle"/>
          </p:nvPr>
        </p:nvSpPr>
        <p:spPr>
          <a:xfrm>
            <a:off x="4367625" y="1923750"/>
            <a:ext cx="1990200" cy="4542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104" name="Google Shape;104;p14"/>
          <p:cNvSpPr txBox="1"/>
          <p:nvPr>
            <p:ph idx="2" type="subTitle"/>
          </p:nvPr>
        </p:nvSpPr>
        <p:spPr>
          <a:xfrm>
            <a:off x="4372532" y="2335525"/>
            <a:ext cx="19902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105" name="Google Shape;105;p14"/>
          <p:cNvSpPr txBox="1"/>
          <p:nvPr>
            <p:ph idx="3" type="subTitle"/>
          </p:nvPr>
        </p:nvSpPr>
        <p:spPr>
          <a:xfrm>
            <a:off x="6557908" y="1923750"/>
            <a:ext cx="1988400" cy="4542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106" name="Google Shape;106;p14"/>
          <p:cNvSpPr txBox="1"/>
          <p:nvPr>
            <p:ph idx="4" type="subTitle"/>
          </p:nvPr>
        </p:nvSpPr>
        <p:spPr>
          <a:xfrm>
            <a:off x="6562811" y="2335525"/>
            <a:ext cx="19884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107" name="Google Shape;107;p14"/>
          <p:cNvSpPr txBox="1"/>
          <p:nvPr>
            <p:ph idx="5" type="subTitle"/>
          </p:nvPr>
        </p:nvSpPr>
        <p:spPr>
          <a:xfrm>
            <a:off x="4373850" y="3413550"/>
            <a:ext cx="1988400" cy="4542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108" name="Google Shape;108;p14"/>
          <p:cNvSpPr txBox="1"/>
          <p:nvPr>
            <p:ph idx="6" type="subTitle"/>
          </p:nvPr>
        </p:nvSpPr>
        <p:spPr>
          <a:xfrm>
            <a:off x="4378753" y="3825325"/>
            <a:ext cx="19884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109" name="Google Shape;109;p14"/>
          <p:cNvSpPr txBox="1"/>
          <p:nvPr>
            <p:ph idx="7" type="subTitle"/>
          </p:nvPr>
        </p:nvSpPr>
        <p:spPr>
          <a:xfrm>
            <a:off x="6564133" y="3413550"/>
            <a:ext cx="1988400" cy="4542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110" name="Google Shape;110;p14"/>
          <p:cNvSpPr txBox="1"/>
          <p:nvPr>
            <p:ph idx="8" type="subTitle"/>
          </p:nvPr>
        </p:nvSpPr>
        <p:spPr>
          <a:xfrm>
            <a:off x="6569036" y="3825325"/>
            <a:ext cx="19884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nd image">
  <p:cSld name="TITLE_AND_TWO_COLUMNS_1_1">
    <p:spTree>
      <p:nvGrpSpPr>
        <p:cNvPr id="111" name="Shape 111"/>
        <p:cNvGrpSpPr/>
        <p:nvPr/>
      </p:nvGrpSpPr>
      <p:grpSpPr>
        <a:xfrm>
          <a:off x="0" y="0"/>
          <a:ext cx="0" cy="0"/>
          <a:chOff x="0" y="0"/>
          <a:chExt cx="0" cy="0"/>
        </a:xfrm>
      </p:grpSpPr>
      <p:grpSp>
        <p:nvGrpSpPr>
          <p:cNvPr id="112" name="Google Shape;112;p15"/>
          <p:cNvGrpSpPr/>
          <p:nvPr/>
        </p:nvGrpSpPr>
        <p:grpSpPr>
          <a:xfrm rot="-1723016">
            <a:off x="321787" y="635960"/>
            <a:ext cx="1795474" cy="1519965"/>
            <a:chOff x="2948475" y="1943850"/>
            <a:chExt cx="1472175" cy="1246275"/>
          </a:xfrm>
        </p:grpSpPr>
        <p:sp>
          <p:nvSpPr>
            <p:cNvPr id="113" name="Google Shape;113;p15"/>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5"/>
          <p:cNvSpPr/>
          <p:nvPr/>
        </p:nvSpPr>
        <p:spPr>
          <a:xfrm flipH="1" rot="10800000">
            <a:off x="0" y="3877094"/>
            <a:ext cx="4086028" cy="1266406"/>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rgbClr val="D5D4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ph type="title"/>
          </p:nvPr>
        </p:nvSpPr>
        <p:spPr>
          <a:xfrm>
            <a:off x="721200" y="1702075"/>
            <a:ext cx="2992200" cy="1033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p:txBody>
      </p:sp>
      <p:sp>
        <p:nvSpPr>
          <p:cNvPr id="120" name="Google Shape;120;p15"/>
          <p:cNvSpPr txBox="1"/>
          <p:nvPr>
            <p:ph idx="1" type="subTitle"/>
          </p:nvPr>
        </p:nvSpPr>
        <p:spPr>
          <a:xfrm>
            <a:off x="726100" y="2795225"/>
            <a:ext cx="2992200" cy="6462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1600"/>
              </a:spcBef>
              <a:spcAft>
                <a:spcPts val="0"/>
              </a:spcAft>
              <a:buNone/>
              <a:defRPr sz="1400"/>
            </a:lvl2pPr>
            <a:lvl3pPr lvl="2">
              <a:spcBef>
                <a:spcPts val="1600"/>
              </a:spcBef>
              <a:spcAft>
                <a:spcPts val="0"/>
              </a:spcAft>
              <a:buNone/>
              <a:defRPr sz="1400"/>
            </a:lvl3pPr>
            <a:lvl4pPr lvl="3">
              <a:spcBef>
                <a:spcPts val="1600"/>
              </a:spcBef>
              <a:spcAft>
                <a:spcPts val="0"/>
              </a:spcAft>
              <a:buNone/>
              <a:defRPr sz="1400"/>
            </a:lvl4pPr>
            <a:lvl5pPr lvl="4">
              <a:spcBef>
                <a:spcPts val="1600"/>
              </a:spcBef>
              <a:spcAft>
                <a:spcPts val="0"/>
              </a:spcAft>
              <a:buNone/>
              <a:defRPr sz="1400"/>
            </a:lvl5pPr>
            <a:lvl6pPr lvl="5">
              <a:spcBef>
                <a:spcPts val="1600"/>
              </a:spcBef>
              <a:spcAft>
                <a:spcPts val="0"/>
              </a:spcAft>
              <a:buNone/>
              <a:defRPr sz="1400"/>
            </a:lvl6pPr>
            <a:lvl7pPr lvl="6">
              <a:spcBef>
                <a:spcPts val="1600"/>
              </a:spcBef>
              <a:spcAft>
                <a:spcPts val="0"/>
              </a:spcAft>
              <a:buNone/>
              <a:defRPr sz="1400"/>
            </a:lvl7pPr>
            <a:lvl8pPr lvl="7">
              <a:spcBef>
                <a:spcPts val="1600"/>
              </a:spcBef>
              <a:spcAft>
                <a:spcPts val="0"/>
              </a:spcAft>
              <a:buNone/>
              <a:defRPr sz="1400"/>
            </a:lvl8pPr>
            <a:lvl9pPr lvl="8">
              <a:spcBef>
                <a:spcPts val="1600"/>
              </a:spcBef>
              <a:spcAft>
                <a:spcPts val="1600"/>
              </a:spcAft>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nd image 2">
  <p:cSld name="TITLE_AND_TWO_COLUMNS_1_1_1">
    <p:spTree>
      <p:nvGrpSpPr>
        <p:cNvPr id="121" name="Shape 121"/>
        <p:cNvGrpSpPr/>
        <p:nvPr/>
      </p:nvGrpSpPr>
      <p:grpSpPr>
        <a:xfrm>
          <a:off x="0" y="0"/>
          <a:ext cx="0" cy="0"/>
          <a:chOff x="0" y="0"/>
          <a:chExt cx="0" cy="0"/>
        </a:xfrm>
      </p:grpSpPr>
      <p:sp>
        <p:nvSpPr>
          <p:cNvPr id="122" name="Google Shape;122;p16"/>
          <p:cNvSpPr/>
          <p:nvPr/>
        </p:nvSpPr>
        <p:spPr>
          <a:xfrm flipH="1" rot="10800000">
            <a:off x="0" y="67"/>
            <a:ext cx="1972654" cy="1376354"/>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rot="10800000">
            <a:off x="4578842" y="3620183"/>
            <a:ext cx="4565158" cy="1523317"/>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type="title"/>
          </p:nvPr>
        </p:nvSpPr>
        <p:spPr>
          <a:xfrm>
            <a:off x="721200" y="3165675"/>
            <a:ext cx="2992200" cy="1333200"/>
          </a:xfrm>
          <a:prstGeom prst="rect">
            <a:avLst/>
          </a:prstGeom>
        </p:spPr>
        <p:txBody>
          <a:bodyPr anchorCtr="0" anchor="ctr" bIns="91425" lIns="91425" spcFirstLastPara="1" rIns="91425" wrap="square" tIns="91425">
            <a:noAutofit/>
          </a:bodyPr>
          <a:lstStyle>
            <a:lvl1pPr lvl="0" rtl="0">
              <a:lnSpc>
                <a:spcPct val="70000"/>
              </a:lnSpc>
              <a:spcBef>
                <a:spcPts val="0"/>
              </a:spcBef>
              <a:spcAft>
                <a:spcPts val="0"/>
              </a:spcAft>
              <a:buClr>
                <a:schemeClr val="lt1"/>
              </a:buClr>
              <a:buSzPts val="3600"/>
              <a:buNone/>
              <a:defRPr>
                <a:solidFill>
                  <a:schemeClr val="lt1"/>
                </a:solidFill>
              </a:defRPr>
            </a:lvl1pPr>
            <a:lvl2pPr lvl="1" rtl="0">
              <a:lnSpc>
                <a:spcPct val="70000"/>
              </a:lnSpc>
              <a:spcBef>
                <a:spcPts val="0"/>
              </a:spcBef>
              <a:spcAft>
                <a:spcPts val="0"/>
              </a:spcAft>
              <a:buClr>
                <a:schemeClr val="lt1"/>
              </a:buClr>
              <a:buSzPts val="3600"/>
              <a:buNone/>
              <a:defRPr>
                <a:solidFill>
                  <a:schemeClr val="lt1"/>
                </a:solidFill>
              </a:defRPr>
            </a:lvl2pPr>
            <a:lvl3pPr lvl="2" rtl="0">
              <a:lnSpc>
                <a:spcPct val="70000"/>
              </a:lnSpc>
              <a:spcBef>
                <a:spcPts val="0"/>
              </a:spcBef>
              <a:spcAft>
                <a:spcPts val="0"/>
              </a:spcAft>
              <a:buClr>
                <a:schemeClr val="lt1"/>
              </a:buClr>
              <a:buSzPts val="3600"/>
              <a:buNone/>
              <a:defRPr>
                <a:solidFill>
                  <a:schemeClr val="lt1"/>
                </a:solidFill>
              </a:defRPr>
            </a:lvl3pPr>
            <a:lvl4pPr lvl="3" rtl="0">
              <a:lnSpc>
                <a:spcPct val="70000"/>
              </a:lnSpc>
              <a:spcBef>
                <a:spcPts val="0"/>
              </a:spcBef>
              <a:spcAft>
                <a:spcPts val="0"/>
              </a:spcAft>
              <a:buClr>
                <a:schemeClr val="lt1"/>
              </a:buClr>
              <a:buSzPts val="3600"/>
              <a:buNone/>
              <a:defRPr>
                <a:solidFill>
                  <a:schemeClr val="lt1"/>
                </a:solidFill>
              </a:defRPr>
            </a:lvl4pPr>
            <a:lvl5pPr lvl="4" rtl="0">
              <a:lnSpc>
                <a:spcPct val="70000"/>
              </a:lnSpc>
              <a:spcBef>
                <a:spcPts val="0"/>
              </a:spcBef>
              <a:spcAft>
                <a:spcPts val="0"/>
              </a:spcAft>
              <a:buClr>
                <a:schemeClr val="lt1"/>
              </a:buClr>
              <a:buSzPts val="3600"/>
              <a:buNone/>
              <a:defRPr>
                <a:solidFill>
                  <a:schemeClr val="lt1"/>
                </a:solidFill>
              </a:defRPr>
            </a:lvl5pPr>
            <a:lvl6pPr lvl="5" rtl="0">
              <a:lnSpc>
                <a:spcPct val="70000"/>
              </a:lnSpc>
              <a:spcBef>
                <a:spcPts val="0"/>
              </a:spcBef>
              <a:spcAft>
                <a:spcPts val="0"/>
              </a:spcAft>
              <a:buClr>
                <a:schemeClr val="lt1"/>
              </a:buClr>
              <a:buSzPts val="3600"/>
              <a:buNone/>
              <a:defRPr>
                <a:solidFill>
                  <a:schemeClr val="lt1"/>
                </a:solidFill>
              </a:defRPr>
            </a:lvl6pPr>
            <a:lvl7pPr lvl="6" rtl="0">
              <a:lnSpc>
                <a:spcPct val="70000"/>
              </a:lnSpc>
              <a:spcBef>
                <a:spcPts val="0"/>
              </a:spcBef>
              <a:spcAft>
                <a:spcPts val="0"/>
              </a:spcAft>
              <a:buClr>
                <a:schemeClr val="lt1"/>
              </a:buClr>
              <a:buSzPts val="3600"/>
              <a:buNone/>
              <a:defRPr>
                <a:solidFill>
                  <a:schemeClr val="lt1"/>
                </a:solidFill>
              </a:defRPr>
            </a:lvl7pPr>
            <a:lvl8pPr lvl="7" rtl="0">
              <a:lnSpc>
                <a:spcPct val="70000"/>
              </a:lnSpc>
              <a:spcBef>
                <a:spcPts val="0"/>
              </a:spcBef>
              <a:spcAft>
                <a:spcPts val="0"/>
              </a:spcAft>
              <a:buClr>
                <a:schemeClr val="lt1"/>
              </a:buClr>
              <a:buSzPts val="3600"/>
              <a:buNone/>
              <a:defRPr>
                <a:solidFill>
                  <a:schemeClr val="lt1"/>
                </a:solidFill>
              </a:defRPr>
            </a:lvl8pPr>
            <a:lvl9pPr lvl="8" rtl="0">
              <a:lnSpc>
                <a:spcPct val="70000"/>
              </a:lnSpc>
              <a:spcBef>
                <a:spcPts val="0"/>
              </a:spcBef>
              <a:spcAft>
                <a:spcPts val="0"/>
              </a:spcAft>
              <a:buClr>
                <a:schemeClr val="lt1"/>
              </a:buClr>
              <a:buSzPts val="36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grpSp>
        <p:nvGrpSpPr>
          <p:cNvPr id="126" name="Google Shape;126;p17"/>
          <p:cNvGrpSpPr/>
          <p:nvPr/>
        </p:nvGrpSpPr>
        <p:grpSpPr>
          <a:xfrm rot="-2113659">
            <a:off x="4035026" y="289565"/>
            <a:ext cx="1129092" cy="955837"/>
            <a:chOff x="2948475" y="1943850"/>
            <a:chExt cx="1472175" cy="1246275"/>
          </a:xfrm>
        </p:grpSpPr>
        <p:sp>
          <p:nvSpPr>
            <p:cNvPr id="127" name="Google Shape;127;p17"/>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7"/>
          <p:cNvSpPr txBox="1"/>
          <p:nvPr>
            <p:ph type="title"/>
          </p:nvPr>
        </p:nvSpPr>
        <p:spPr>
          <a:xfrm>
            <a:off x="721200" y="594300"/>
            <a:ext cx="77514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33" name="Shape 133"/>
        <p:cNvGrpSpPr/>
        <p:nvPr/>
      </p:nvGrpSpPr>
      <p:grpSpPr>
        <a:xfrm>
          <a:off x="0" y="0"/>
          <a:ext cx="0" cy="0"/>
          <a:chOff x="0" y="0"/>
          <a:chExt cx="0" cy="0"/>
        </a:xfrm>
      </p:grpSpPr>
      <p:sp>
        <p:nvSpPr>
          <p:cNvPr id="134" name="Google Shape;134;p18"/>
          <p:cNvSpPr/>
          <p:nvPr/>
        </p:nvSpPr>
        <p:spPr>
          <a:xfrm flipH="1">
            <a:off x="7003707" y="3641249"/>
            <a:ext cx="2140293" cy="1502123"/>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rot="10800000">
            <a:off x="-43" y="-88"/>
            <a:ext cx="1803339" cy="752814"/>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ph type="title"/>
          </p:nvPr>
        </p:nvSpPr>
        <p:spPr>
          <a:xfrm>
            <a:off x="721200" y="594300"/>
            <a:ext cx="7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
    <p:spTree>
      <p:nvGrpSpPr>
        <p:cNvPr id="137" name="Shape 137"/>
        <p:cNvGrpSpPr/>
        <p:nvPr/>
      </p:nvGrpSpPr>
      <p:grpSpPr>
        <a:xfrm>
          <a:off x="0" y="0"/>
          <a:ext cx="0" cy="0"/>
          <a:chOff x="0" y="0"/>
          <a:chExt cx="0" cy="0"/>
        </a:xfrm>
      </p:grpSpPr>
      <p:sp>
        <p:nvSpPr>
          <p:cNvPr id="138" name="Google Shape;138;p19"/>
          <p:cNvSpPr txBox="1"/>
          <p:nvPr>
            <p:ph type="title"/>
          </p:nvPr>
        </p:nvSpPr>
        <p:spPr>
          <a:xfrm>
            <a:off x="721200" y="594300"/>
            <a:ext cx="7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139" name="Google Shape;139;p19"/>
          <p:cNvSpPr/>
          <p:nvPr/>
        </p:nvSpPr>
        <p:spPr>
          <a:xfrm flipH="1" rot="10800000">
            <a:off x="0" y="3038872"/>
            <a:ext cx="5194016" cy="2104628"/>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rgbClr val="D5D4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7289499" y="4231502"/>
            <a:ext cx="1854506" cy="911987"/>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1" name="Shape 141"/>
        <p:cNvGrpSpPr/>
        <p:nvPr/>
      </p:nvGrpSpPr>
      <p:grpSpPr>
        <a:xfrm>
          <a:off x="0" y="0"/>
          <a:ext cx="0" cy="0"/>
          <a:chOff x="0" y="0"/>
          <a:chExt cx="0" cy="0"/>
        </a:xfrm>
      </p:grpSpPr>
      <p:grpSp>
        <p:nvGrpSpPr>
          <p:cNvPr id="142" name="Google Shape;142;p20"/>
          <p:cNvGrpSpPr/>
          <p:nvPr/>
        </p:nvGrpSpPr>
        <p:grpSpPr>
          <a:xfrm rot="-2113659">
            <a:off x="162338" y="238115"/>
            <a:ext cx="1129092" cy="955837"/>
            <a:chOff x="2948475" y="1943850"/>
            <a:chExt cx="1472175" cy="1246275"/>
          </a:xfrm>
        </p:grpSpPr>
        <p:sp>
          <p:nvSpPr>
            <p:cNvPr id="143" name="Google Shape;143;p20"/>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0"/>
          <p:cNvSpPr txBox="1"/>
          <p:nvPr>
            <p:ph type="title"/>
          </p:nvPr>
        </p:nvSpPr>
        <p:spPr>
          <a:xfrm>
            <a:off x="721200" y="594300"/>
            <a:ext cx="775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9" name="Google Shape;149;p20"/>
          <p:cNvSpPr txBox="1"/>
          <p:nvPr>
            <p:ph idx="1" type="body"/>
          </p:nvPr>
        </p:nvSpPr>
        <p:spPr>
          <a:xfrm>
            <a:off x="721200" y="1389600"/>
            <a:ext cx="77514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TITLE_1">
    <p:spTree>
      <p:nvGrpSpPr>
        <p:cNvPr id="11" name="Shape 11"/>
        <p:cNvGrpSpPr/>
        <p:nvPr/>
      </p:nvGrpSpPr>
      <p:grpSpPr>
        <a:xfrm>
          <a:off x="0" y="0"/>
          <a:ext cx="0" cy="0"/>
          <a:chOff x="0" y="0"/>
          <a:chExt cx="0" cy="0"/>
        </a:xfrm>
      </p:grpSpPr>
      <p:sp>
        <p:nvSpPr>
          <p:cNvPr id="12" name="Google Shape;12;p3"/>
          <p:cNvSpPr txBox="1"/>
          <p:nvPr>
            <p:ph idx="1" type="subTitle"/>
          </p:nvPr>
        </p:nvSpPr>
        <p:spPr>
          <a:xfrm>
            <a:off x="4730625" y="3526750"/>
            <a:ext cx="3355800" cy="8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accent4"/>
                </a:solidFill>
              </a:defRPr>
            </a:lvl1pPr>
            <a:lvl2pPr lvl="1" rtl="0" algn="ctr">
              <a:lnSpc>
                <a:spcPct val="100000"/>
              </a:lnSpc>
              <a:spcBef>
                <a:spcPts val="0"/>
              </a:spcBef>
              <a:spcAft>
                <a:spcPts val="0"/>
              </a:spcAft>
              <a:buClr>
                <a:schemeClr val="accent4"/>
              </a:buClr>
              <a:buSzPts val="1400"/>
              <a:buNone/>
              <a:defRPr sz="1400">
                <a:solidFill>
                  <a:schemeClr val="accent4"/>
                </a:solidFill>
              </a:defRPr>
            </a:lvl2pPr>
            <a:lvl3pPr lvl="2" rtl="0" algn="ctr">
              <a:lnSpc>
                <a:spcPct val="100000"/>
              </a:lnSpc>
              <a:spcBef>
                <a:spcPts val="0"/>
              </a:spcBef>
              <a:spcAft>
                <a:spcPts val="0"/>
              </a:spcAft>
              <a:buClr>
                <a:schemeClr val="accent4"/>
              </a:buClr>
              <a:buSzPts val="1400"/>
              <a:buNone/>
              <a:defRPr sz="1400">
                <a:solidFill>
                  <a:schemeClr val="accent4"/>
                </a:solidFill>
              </a:defRPr>
            </a:lvl3pPr>
            <a:lvl4pPr lvl="3" rtl="0" algn="ctr">
              <a:lnSpc>
                <a:spcPct val="100000"/>
              </a:lnSpc>
              <a:spcBef>
                <a:spcPts val="0"/>
              </a:spcBef>
              <a:spcAft>
                <a:spcPts val="0"/>
              </a:spcAft>
              <a:buClr>
                <a:schemeClr val="accent4"/>
              </a:buClr>
              <a:buSzPts val="1400"/>
              <a:buNone/>
              <a:defRPr sz="1400">
                <a:solidFill>
                  <a:schemeClr val="accent4"/>
                </a:solidFill>
              </a:defRPr>
            </a:lvl4pPr>
            <a:lvl5pPr lvl="4" rtl="0" algn="ctr">
              <a:lnSpc>
                <a:spcPct val="100000"/>
              </a:lnSpc>
              <a:spcBef>
                <a:spcPts val="0"/>
              </a:spcBef>
              <a:spcAft>
                <a:spcPts val="0"/>
              </a:spcAft>
              <a:buClr>
                <a:schemeClr val="accent4"/>
              </a:buClr>
              <a:buSzPts val="1400"/>
              <a:buNone/>
              <a:defRPr sz="1400">
                <a:solidFill>
                  <a:schemeClr val="accent4"/>
                </a:solidFill>
              </a:defRPr>
            </a:lvl5pPr>
            <a:lvl6pPr lvl="5" rtl="0" algn="ctr">
              <a:lnSpc>
                <a:spcPct val="100000"/>
              </a:lnSpc>
              <a:spcBef>
                <a:spcPts val="0"/>
              </a:spcBef>
              <a:spcAft>
                <a:spcPts val="0"/>
              </a:spcAft>
              <a:buClr>
                <a:schemeClr val="accent4"/>
              </a:buClr>
              <a:buSzPts val="1400"/>
              <a:buNone/>
              <a:defRPr sz="1400">
                <a:solidFill>
                  <a:schemeClr val="accent4"/>
                </a:solidFill>
              </a:defRPr>
            </a:lvl6pPr>
            <a:lvl7pPr lvl="6" rtl="0" algn="ctr">
              <a:lnSpc>
                <a:spcPct val="100000"/>
              </a:lnSpc>
              <a:spcBef>
                <a:spcPts val="0"/>
              </a:spcBef>
              <a:spcAft>
                <a:spcPts val="0"/>
              </a:spcAft>
              <a:buClr>
                <a:schemeClr val="accent4"/>
              </a:buClr>
              <a:buSzPts val="1400"/>
              <a:buNone/>
              <a:defRPr sz="1400">
                <a:solidFill>
                  <a:schemeClr val="accent4"/>
                </a:solidFill>
              </a:defRPr>
            </a:lvl7pPr>
            <a:lvl8pPr lvl="7" rtl="0" algn="ctr">
              <a:lnSpc>
                <a:spcPct val="100000"/>
              </a:lnSpc>
              <a:spcBef>
                <a:spcPts val="0"/>
              </a:spcBef>
              <a:spcAft>
                <a:spcPts val="0"/>
              </a:spcAft>
              <a:buClr>
                <a:schemeClr val="accent4"/>
              </a:buClr>
              <a:buSzPts val="1400"/>
              <a:buNone/>
              <a:defRPr sz="1400">
                <a:solidFill>
                  <a:schemeClr val="accent4"/>
                </a:solidFill>
              </a:defRPr>
            </a:lvl8pPr>
            <a:lvl9pPr lvl="8" rtl="0" algn="ctr">
              <a:lnSpc>
                <a:spcPct val="100000"/>
              </a:lnSpc>
              <a:spcBef>
                <a:spcPts val="0"/>
              </a:spcBef>
              <a:spcAft>
                <a:spcPts val="0"/>
              </a:spcAft>
              <a:buClr>
                <a:schemeClr val="accent4"/>
              </a:buClr>
              <a:buSzPts val="1400"/>
              <a:buNone/>
              <a:defRPr sz="1400">
                <a:solidFill>
                  <a:schemeClr val="accent4"/>
                </a:solidFill>
              </a:defRPr>
            </a:lvl9pPr>
          </a:lstStyle>
          <a:p/>
        </p:txBody>
      </p:sp>
      <p:sp>
        <p:nvSpPr>
          <p:cNvPr id="13" name="Google Shape;13;p3"/>
          <p:cNvSpPr txBox="1"/>
          <p:nvPr>
            <p:ph type="ctrTitle"/>
          </p:nvPr>
        </p:nvSpPr>
        <p:spPr>
          <a:xfrm>
            <a:off x="4292173" y="2292700"/>
            <a:ext cx="4236300" cy="142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0" name="Shape 150"/>
        <p:cNvGrpSpPr/>
        <p:nvPr/>
      </p:nvGrpSpPr>
      <p:grpSpPr>
        <a:xfrm>
          <a:off x="0" y="0"/>
          <a:ext cx="0" cy="0"/>
          <a:chOff x="0" y="0"/>
          <a:chExt cx="0" cy="0"/>
        </a:xfrm>
      </p:grpSpPr>
      <p:sp>
        <p:nvSpPr>
          <p:cNvPr id="151" name="Google Shape;151;p21"/>
          <p:cNvSpPr txBox="1"/>
          <p:nvPr>
            <p:ph type="title"/>
          </p:nvPr>
        </p:nvSpPr>
        <p:spPr>
          <a:xfrm>
            <a:off x="4731575" y="1846950"/>
            <a:ext cx="3423000" cy="1449600"/>
          </a:xfrm>
          <a:prstGeom prst="rect">
            <a:avLst/>
          </a:prstGeom>
        </p:spPr>
        <p:txBody>
          <a:bodyPr anchorCtr="0" anchor="ctr" bIns="91425" lIns="91425" spcFirstLastPara="1" rIns="91425" wrap="square" tIns="91425">
            <a:noAutofit/>
          </a:bodyPr>
          <a:lstStyle>
            <a:lvl1pPr lvl="0">
              <a:lnSpc>
                <a:spcPct val="70000"/>
              </a:lnSpc>
              <a:spcBef>
                <a:spcPts val="0"/>
              </a:spcBef>
              <a:spcAft>
                <a:spcPts val="0"/>
              </a:spcAft>
              <a:buSzPts val="6000"/>
              <a:buNone/>
              <a:defRPr sz="6000"/>
            </a:lvl1pPr>
            <a:lvl2pPr lvl="1">
              <a:lnSpc>
                <a:spcPct val="70000"/>
              </a:lnSpc>
              <a:spcBef>
                <a:spcPts val="0"/>
              </a:spcBef>
              <a:spcAft>
                <a:spcPts val="0"/>
              </a:spcAft>
              <a:buSzPts val="6000"/>
              <a:buNone/>
              <a:defRPr sz="6000"/>
            </a:lvl2pPr>
            <a:lvl3pPr lvl="2">
              <a:lnSpc>
                <a:spcPct val="70000"/>
              </a:lnSpc>
              <a:spcBef>
                <a:spcPts val="0"/>
              </a:spcBef>
              <a:spcAft>
                <a:spcPts val="0"/>
              </a:spcAft>
              <a:buSzPts val="6000"/>
              <a:buNone/>
              <a:defRPr sz="6000"/>
            </a:lvl3pPr>
            <a:lvl4pPr lvl="3">
              <a:lnSpc>
                <a:spcPct val="70000"/>
              </a:lnSpc>
              <a:spcBef>
                <a:spcPts val="0"/>
              </a:spcBef>
              <a:spcAft>
                <a:spcPts val="0"/>
              </a:spcAft>
              <a:buSzPts val="6000"/>
              <a:buNone/>
              <a:defRPr sz="6000"/>
            </a:lvl4pPr>
            <a:lvl5pPr lvl="4">
              <a:lnSpc>
                <a:spcPct val="70000"/>
              </a:lnSpc>
              <a:spcBef>
                <a:spcPts val="0"/>
              </a:spcBef>
              <a:spcAft>
                <a:spcPts val="0"/>
              </a:spcAft>
              <a:buSzPts val="6000"/>
              <a:buNone/>
              <a:defRPr sz="6000"/>
            </a:lvl5pPr>
            <a:lvl6pPr lvl="5">
              <a:lnSpc>
                <a:spcPct val="70000"/>
              </a:lnSpc>
              <a:spcBef>
                <a:spcPts val="0"/>
              </a:spcBef>
              <a:spcAft>
                <a:spcPts val="0"/>
              </a:spcAft>
              <a:buSzPts val="6000"/>
              <a:buNone/>
              <a:defRPr sz="6000"/>
            </a:lvl6pPr>
            <a:lvl7pPr lvl="6">
              <a:lnSpc>
                <a:spcPct val="70000"/>
              </a:lnSpc>
              <a:spcBef>
                <a:spcPts val="0"/>
              </a:spcBef>
              <a:spcAft>
                <a:spcPts val="0"/>
              </a:spcAft>
              <a:buSzPts val="6000"/>
              <a:buNone/>
              <a:defRPr sz="6000"/>
            </a:lvl7pPr>
            <a:lvl8pPr lvl="7">
              <a:lnSpc>
                <a:spcPct val="70000"/>
              </a:lnSpc>
              <a:spcBef>
                <a:spcPts val="0"/>
              </a:spcBef>
              <a:spcAft>
                <a:spcPts val="0"/>
              </a:spcAft>
              <a:buSzPts val="6000"/>
              <a:buNone/>
              <a:defRPr sz="6000"/>
            </a:lvl8pPr>
            <a:lvl9pPr lvl="8">
              <a:lnSpc>
                <a:spcPct val="70000"/>
              </a:lnSpc>
              <a:spcBef>
                <a:spcPts val="0"/>
              </a:spcBef>
              <a:spcAft>
                <a:spcPts val="0"/>
              </a:spcAft>
              <a:buSzPts val="6000"/>
              <a:buNone/>
              <a:defRPr sz="6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4" name="Google Shape;154;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5" name="Google Shape;155;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6" name="Shape 156"/>
        <p:cNvGrpSpPr/>
        <p:nvPr/>
      </p:nvGrpSpPr>
      <p:grpSpPr>
        <a:xfrm>
          <a:off x="0" y="0"/>
          <a:ext cx="0" cy="0"/>
          <a:chOff x="0" y="0"/>
          <a:chExt cx="0" cy="0"/>
        </a:xfrm>
      </p:grpSpPr>
      <p:sp>
        <p:nvSpPr>
          <p:cNvPr id="157" name="Google Shape;157;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8" name="Shape 158"/>
        <p:cNvGrpSpPr/>
        <p:nvPr/>
      </p:nvGrpSpPr>
      <p:grpSpPr>
        <a:xfrm>
          <a:off x="0" y="0"/>
          <a:ext cx="0" cy="0"/>
          <a:chOff x="0" y="0"/>
          <a:chExt cx="0" cy="0"/>
        </a:xfrm>
      </p:grpSpPr>
      <p:sp>
        <p:nvSpPr>
          <p:cNvPr id="159" name="Google Shape;159;p24"/>
          <p:cNvSpPr/>
          <p:nvPr/>
        </p:nvSpPr>
        <p:spPr>
          <a:xfrm rot="5400000">
            <a:off x="5194167" y="3030212"/>
            <a:ext cx="722221" cy="3504547"/>
          </a:xfrm>
          <a:custGeom>
            <a:rect b="b" l="l" r="r" t="t"/>
            <a:pathLst>
              <a:path extrusionOk="0" h="220898" w="79365">
                <a:moveTo>
                  <a:pt x="79365" y="1"/>
                </a:moveTo>
                <a:cubicBezTo>
                  <a:pt x="79365" y="1"/>
                  <a:pt x="0" y="36754"/>
                  <a:pt x="17387" y="71065"/>
                </a:cubicBezTo>
                <a:cubicBezTo>
                  <a:pt x="34800" y="105377"/>
                  <a:pt x="8219" y="103912"/>
                  <a:pt x="4828" y="141153"/>
                </a:cubicBezTo>
                <a:cubicBezTo>
                  <a:pt x="1438" y="178367"/>
                  <a:pt x="48796" y="179832"/>
                  <a:pt x="52648" y="199144"/>
                </a:cubicBezTo>
                <a:cubicBezTo>
                  <a:pt x="56526" y="218483"/>
                  <a:pt x="79365" y="220897"/>
                  <a:pt x="79365" y="220897"/>
                </a:cubicBezTo>
                <a:lnTo>
                  <a:pt x="793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p:nvPr/>
        </p:nvSpPr>
        <p:spPr>
          <a:xfrm rot="10800000">
            <a:off x="5077595" y="3877094"/>
            <a:ext cx="4066408" cy="1266406"/>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flipH="1" rot="10800000">
            <a:off x="0" y="3937"/>
            <a:ext cx="2264577" cy="1579883"/>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ph hasCustomPrompt="1" type="title"/>
          </p:nvPr>
        </p:nvSpPr>
        <p:spPr>
          <a:xfrm>
            <a:off x="670975" y="1764388"/>
            <a:ext cx="4470900" cy="1090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63" name="Google Shape;163;p24"/>
          <p:cNvSpPr txBox="1"/>
          <p:nvPr>
            <p:ph idx="1" type="subTitle"/>
          </p:nvPr>
        </p:nvSpPr>
        <p:spPr>
          <a:xfrm>
            <a:off x="683577" y="2740713"/>
            <a:ext cx="4470900" cy="638400"/>
          </a:xfrm>
          <a:prstGeom prst="rect">
            <a:avLst/>
          </a:prstGeom>
        </p:spPr>
        <p:txBody>
          <a:bodyPr anchorCtr="0" anchor="t" bIns="91425" lIns="91425" spcFirstLastPara="1" rIns="91425" wrap="square" tIns="91425">
            <a:noAutofit/>
          </a:bodyPr>
          <a:lstStyle>
            <a:lvl1pPr lvl="0">
              <a:spcBef>
                <a:spcPts val="0"/>
              </a:spcBef>
              <a:spcAft>
                <a:spcPts val="0"/>
              </a:spcAft>
              <a:buNone/>
              <a:defRPr sz="1800">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BIG_NUMBER_1">
    <p:spTree>
      <p:nvGrpSpPr>
        <p:cNvPr id="164" name="Shape 164"/>
        <p:cNvGrpSpPr/>
        <p:nvPr/>
      </p:nvGrpSpPr>
      <p:grpSpPr>
        <a:xfrm>
          <a:off x="0" y="0"/>
          <a:ext cx="0" cy="0"/>
          <a:chOff x="0" y="0"/>
          <a:chExt cx="0" cy="0"/>
        </a:xfrm>
      </p:grpSpPr>
      <p:sp>
        <p:nvSpPr>
          <p:cNvPr id="165" name="Google Shape;165;p25"/>
          <p:cNvSpPr/>
          <p:nvPr/>
        </p:nvSpPr>
        <p:spPr>
          <a:xfrm>
            <a:off x="3755700" y="4400"/>
            <a:ext cx="5388300" cy="5143500"/>
          </a:xfrm>
          <a:prstGeom prst="rect">
            <a:avLst/>
          </a:prstGeom>
          <a:gradFill>
            <a:gsLst>
              <a:gs pos="0">
                <a:schemeClr val="accent1"/>
              </a:gs>
              <a:gs pos="58999">
                <a:srgbClr val="F4F3F2"/>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flipH="1" rot="10800000">
            <a:off x="6442150" y="-7"/>
            <a:ext cx="2701736" cy="1111015"/>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flipH="1">
            <a:off x="174" y="4383752"/>
            <a:ext cx="1858076" cy="764130"/>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hasCustomPrompt="1" type="title"/>
          </p:nvPr>
        </p:nvSpPr>
        <p:spPr>
          <a:xfrm>
            <a:off x="4705650" y="772650"/>
            <a:ext cx="2869800" cy="659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69" name="Google Shape;169;p25"/>
          <p:cNvSpPr txBox="1"/>
          <p:nvPr>
            <p:ph idx="1" type="subTitle"/>
          </p:nvPr>
        </p:nvSpPr>
        <p:spPr>
          <a:xfrm>
            <a:off x="4705650" y="1304884"/>
            <a:ext cx="2869800" cy="6594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1600"/>
              </a:spcBef>
              <a:spcAft>
                <a:spcPts val="0"/>
              </a:spcAft>
              <a:buNone/>
              <a:defRPr sz="1400"/>
            </a:lvl2pPr>
            <a:lvl3pPr lvl="2">
              <a:spcBef>
                <a:spcPts val="1600"/>
              </a:spcBef>
              <a:spcAft>
                <a:spcPts val="0"/>
              </a:spcAft>
              <a:buNone/>
              <a:defRPr sz="1400"/>
            </a:lvl3pPr>
            <a:lvl4pPr lvl="3">
              <a:spcBef>
                <a:spcPts val="1600"/>
              </a:spcBef>
              <a:spcAft>
                <a:spcPts val="0"/>
              </a:spcAft>
              <a:buNone/>
              <a:defRPr sz="1400"/>
            </a:lvl4pPr>
            <a:lvl5pPr lvl="4">
              <a:spcBef>
                <a:spcPts val="1600"/>
              </a:spcBef>
              <a:spcAft>
                <a:spcPts val="0"/>
              </a:spcAft>
              <a:buNone/>
              <a:defRPr sz="1400"/>
            </a:lvl5pPr>
            <a:lvl6pPr lvl="5">
              <a:spcBef>
                <a:spcPts val="1600"/>
              </a:spcBef>
              <a:spcAft>
                <a:spcPts val="0"/>
              </a:spcAft>
              <a:buNone/>
              <a:defRPr sz="1400"/>
            </a:lvl6pPr>
            <a:lvl7pPr lvl="6">
              <a:spcBef>
                <a:spcPts val="1600"/>
              </a:spcBef>
              <a:spcAft>
                <a:spcPts val="0"/>
              </a:spcAft>
              <a:buNone/>
              <a:defRPr sz="1400"/>
            </a:lvl7pPr>
            <a:lvl8pPr lvl="7">
              <a:spcBef>
                <a:spcPts val="1600"/>
              </a:spcBef>
              <a:spcAft>
                <a:spcPts val="0"/>
              </a:spcAft>
              <a:buNone/>
              <a:defRPr sz="1400"/>
            </a:lvl8pPr>
            <a:lvl9pPr lvl="8">
              <a:spcBef>
                <a:spcPts val="1600"/>
              </a:spcBef>
              <a:spcAft>
                <a:spcPts val="1600"/>
              </a:spcAft>
              <a:buNone/>
              <a:defRPr sz="1400"/>
            </a:lvl9pPr>
          </a:lstStyle>
          <a:p/>
        </p:txBody>
      </p:sp>
      <p:sp>
        <p:nvSpPr>
          <p:cNvPr id="170" name="Google Shape;170;p25"/>
          <p:cNvSpPr txBox="1"/>
          <p:nvPr>
            <p:ph hasCustomPrompt="1" idx="2" type="title"/>
          </p:nvPr>
        </p:nvSpPr>
        <p:spPr>
          <a:xfrm>
            <a:off x="5336000" y="1996200"/>
            <a:ext cx="2869800" cy="659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a:r>
              <a:t>xx%</a:t>
            </a:r>
          </a:p>
        </p:txBody>
      </p:sp>
      <p:sp>
        <p:nvSpPr>
          <p:cNvPr id="171" name="Google Shape;171;p25"/>
          <p:cNvSpPr txBox="1"/>
          <p:nvPr>
            <p:ph idx="3" type="subTitle"/>
          </p:nvPr>
        </p:nvSpPr>
        <p:spPr>
          <a:xfrm>
            <a:off x="5336000" y="2528434"/>
            <a:ext cx="2869800" cy="659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172" name="Google Shape;172;p25"/>
          <p:cNvSpPr txBox="1"/>
          <p:nvPr>
            <p:ph hasCustomPrompt="1" idx="4" type="title"/>
          </p:nvPr>
        </p:nvSpPr>
        <p:spPr>
          <a:xfrm>
            <a:off x="4705650" y="3347400"/>
            <a:ext cx="2869800" cy="659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73" name="Google Shape;173;p25"/>
          <p:cNvSpPr txBox="1"/>
          <p:nvPr>
            <p:ph idx="5" type="subTitle"/>
          </p:nvPr>
        </p:nvSpPr>
        <p:spPr>
          <a:xfrm>
            <a:off x="4705650" y="3879634"/>
            <a:ext cx="28698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74" name="Shape 17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175" name="Shape 175"/>
        <p:cNvGrpSpPr/>
        <p:nvPr/>
      </p:nvGrpSpPr>
      <p:grpSpPr>
        <a:xfrm>
          <a:off x="0" y="0"/>
          <a:ext cx="0" cy="0"/>
          <a:chOff x="0" y="0"/>
          <a:chExt cx="0" cy="0"/>
        </a:xfrm>
      </p:grpSpPr>
      <p:sp>
        <p:nvSpPr>
          <p:cNvPr id="176" name="Google Shape;176;p27"/>
          <p:cNvSpPr/>
          <p:nvPr/>
        </p:nvSpPr>
        <p:spPr>
          <a:xfrm>
            <a:off x="2302044" y="665727"/>
            <a:ext cx="4539913" cy="381204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ph type="title"/>
          </p:nvPr>
        </p:nvSpPr>
        <p:spPr>
          <a:xfrm>
            <a:off x="722100" y="1468150"/>
            <a:ext cx="7699200" cy="2028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000"/>
            </a:lvl1pPr>
            <a:lvl2pPr lvl="1" algn="ctr">
              <a:spcBef>
                <a:spcPts val="0"/>
              </a:spcBef>
              <a:spcAft>
                <a:spcPts val="0"/>
              </a:spcAft>
              <a:buNone/>
              <a:defRPr sz="4000"/>
            </a:lvl2pPr>
            <a:lvl3pPr lvl="2" algn="ctr">
              <a:spcBef>
                <a:spcPts val="0"/>
              </a:spcBef>
              <a:spcAft>
                <a:spcPts val="0"/>
              </a:spcAft>
              <a:buNone/>
              <a:defRPr sz="4000"/>
            </a:lvl3pPr>
            <a:lvl4pPr lvl="3" algn="ctr">
              <a:spcBef>
                <a:spcPts val="0"/>
              </a:spcBef>
              <a:spcAft>
                <a:spcPts val="0"/>
              </a:spcAft>
              <a:buNone/>
              <a:defRPr sz="4000"/>
            </a:lvl4pPr>
            <a:lvl5pPr lvl="4" algn="ctr">
              <a:spcBef>
                <a:spcPts val="0"/>
              </a:spcBef>
              <a:spcAft>
                <a:spcPts val="0"/>
              </a:spcAft>
              <a:buNone/>
              <a:defRPr sz="4000"/>
            </a:lvl5pPr>
            <a:lvl6pPr lvl="5" algn="ctr">
              <a:spcBef>
                <a:spcPts val="0"/>
              </a:spcBef>
              <a:spcAft>
                <a:spcPts val="0"/>
              </a:spcAft>
              <a:buNone/>
              <a:defRPr sz="4000"/>
            </a:lvl6pPr>
            <a:lvl7pPr lvl="6" algn="ctr">
              <a:spcBef>
                <a:spcPts val="0"/>
              </a:spcBef>
              <a:spcAft>
                <a:spcPts val="0"/>
              </a:spcAft>
              <a:buNone/>
              <a:defRPr sz="4000"/>
            </a:lvl7pPr>
            <a:lvl8pPr lvl="7" algn="ctr">
              <a:spcBef>
                <a:spcPts val="0"/>
              </a:spcBef>
              <a:spcAft>
                <a:spcPts val="0"/>
              </a:spcAft>
              <a:buNone/>
              <a:defRPr sz="4000"/>
            </a:lvl8pPr>
            <a:lvl9pPr lvl="8" algn="ctr">
              <a:spcBef>
                <a:spcPts val="0"/>
              </a:spcBef>
              <a:spcAft>
                <a:spcPts val="0"/>
              </a:spcAft>
              <a:buNone/>
              <a:defRPr sz="4000"/>
            </a:lvl9pPr>
          </a:lstStyle>
          <a:p/>
        </p:txBody>
      </p:sp>
      <p:sp>
        <p:nvSpPr>
          <p:cNvPr id="178" name="Google Shape;178;p27"/>
          <p:cNvSpPr txBox="1"/>
          <p:nvPr>
            <p:ph idx="2" type="title"/>
          </p:nvPr>
        </p:nvSpPr>
        <p:spPr>
          <a:xfrm>
            <a:off x="3560900" y="3563400"/>
            <a:ext cx="20208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solidFill>
                  <a:schemeClr val="lt1"/>
                </a:solidFill>
                <a:latin typeface="Roboto"/>
                <a:ea typeface="Roboto"/>
                <a:cs typeface="Roboto"/>
                <a:sym typeface="Roboto"/>
              </a:defRPr>
            </a:lvl1pPr>
            <a:lvl2pPr lvl="1" rtl="0" algn="ctr">
              <a:spcBef>
                <a:spcPts val="0"/>
              </a:spcBef>
              <a:spcAft>
                <a:spcPts val="0"/>
              </a:spcAft>
              <a:buNone/>
              <a:defRPr b="1" sz="1600">
                <a:solidFill>
                  <a:schemeClr val="lt1"/>
                </a:solidFill>
                <a:latin typeface="Roboto"/>
                <a:ea typeface="Roboto"/>
                <a:cs typeface="Roboto"/>
                <a:sym typeface="Roboto"/>
              </a:defRPr>
            </a:lvl2pPr>
            <a:lvl3pPr lvl="2" rtl="0" algn="ctr">
              <a:spcBef>
                <a:spcPts val="0"/>
              </a:spcBef>
              <a:spcAft>
                <a:spcPts val="0"/>
              </a:spcAft>
              <a:buNone/>
              <a:defRPr b="1" sz="1600">
                <a:solidFill>
                  <a:schemeClr val="lt1"/>
                </a:solidFill>
                <a:latin typeface="Roboto"/>
                <a:ea typeface="Roboto"/>
                <a:cs typeface="Roboto"/>
                <a:sym typeface="Roboto"/>
              </a:defRPr>
            </a:lvl3pPr>
            <a:lvl4pPr lvl="3" rtl="0" algn="ctr">
              <a:spcBef>
                <a:spcPts val="0"/>
              </a:spcBef>
              <a:spcAft>
                <a:spcPts val="0"/>
              </a:spcAft>
              <a:buNone/>
              <a:defRPr b="1" sz="1600">
                <a:solidFill>
                  <a:schemeClr val="lt1"/>
                </a:solidFill>
                <a:latin typeface="Roboto"/>
                <a:ea typeface="Roboto"/>
                <a:cs typeface="Roboto"/>
                <a:sym typeface="Roboto"/>
              </a:defRPr>
            </a:lvl4pPr>
            <a:lvl5pPr lvl="4" rtl="0" algn="ctr">
              <a:spcBef>
                <a:spcPts val="0"/>
              </a:spcBef>
              <a:spcAft>
                <a:spcPts val="0"/>
              </a:spcAft>
              <a:buNone/>
              <a:defRPr b="1" sz="1600">
                <a:solidFill>
                  <a:schemeClr val="lt1"/>
                </a:solidFill>
                <a:latin typeface="Roboto"/>
                <a:ea typeface="Roboto"/>
                <a:cs typeface="Roboto"/>
                <a:sym typeface="Roboto"/>
              </a:defRPr>
            </a:lvl5pPr>
            <a:lvl6pPr lvl="5" rtl="0" algn="ctr">
              <a:spcBef>
                <a:spcPts val="0"/>
              </a:spcBef>
              <a:spcAft>
                <a:spcPts val="0"/>
              </a:spcAft>
              <a:buNone/>
              <a:defRPr b="1" sz="1600">
                <a:solidFill>
                  <a:schemeClr val="lt1"/>
                </a:solidFill>
                <a:latin typeface="Roboto"/>
                <a:ea typeface="Roboto"/>
                <a:cs typeface="Roboto"/>
                <a:sym typeface="Roboto"/>
              </a:defRPr>
            </a:lvl6pPr>
            <a:lvl7pPr lvl="6" rtl="0" algn="ctr">
              <a:spcBef>
                <a:spcPts val="0"/>
              </a:spcBef>
              <a:spcAft>
                <a:spcPts val="0"/>
              </a:spcAft>
              <a:buNone/>
              <a:defRPr b="1" sz="1600">
                <a:solidFill>
                  <a:schemeClr val="lt1"/>
                </a:solidFill>
                <a:latin typeface="Roboto"/>
                <a:ea typeface="Roboto"/>
                <a:cs typeface="Roboto"/>
                <a:sym typeface="Roboto"/>
              </a:defRPr>
            </a:lvl7pPr>
            <a:lvl8pPr lvl="7" rtl="0" algn="ctr">
              <a:spcBef>
                <a:spcPts val="0"/>
              </a:spcBef>
              <a:spcAft>
                <a:spcPts val="0"/>
              </a:spcAft>
              <a:buNone/>
              <a:defRPr b="1" sz="1600">
                <a:solidFill>
                  <a:schemeClr val="lt1"/>
                </a:solidFill>
                <a:latin typeface="Roboto"/>
                <a:ea typeface="Roboto"/>
                <a:cs typeface="Roboto"/>
                <a:sym typeface="Roboto"/>
              </a:defRPr>
            </a:lvl8pPr>
            <a:lvl9pPr lvl="8" rtl="0" algn="ctr">
              <a:spcBef>
                <a:spcPts val="0"/>
              </a:spcBef>
              <a:spcAft>
                <a:spcPts val="0"/>
              </a:spcAft>
              <a:buNone/>
              <a:defRPr b="1" sz="1600">
                <a:solidFill>
                  <a:schemeClr val="lt1"/>
                </a:solidFill>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layout 1">
  <p:cSld name="CUSTOM_1">
    <p:spTree>
      <p:nvGrpSpPr>
        <p:cNvPr id="179" name="Shape 179"/>
        <p:cNvGrpSpPr/>
        <p:nvPr/>
      </p:nvGrpSpPr>
      <p:grpSpPr>
        <a:xfrm>
          <a:off x="0" y="0"/>
          <a:ext cx="0" cy="0"/>
          <a:chOff x="0" y="0"/>
          <a:chExt cx="0" cy="0"/>
        </a:xfrm>
      </p:grpSpPr>
      <p:grpSp>
        <p:nvGrpSpPr>
          <p:cNvPr id="180" name="Google Shape;180;p28"/>
          <p:cNvGrpSpPr/>
          <p:nvPr/>
        </p:nvGrpSpPr>
        <p:grpSpPr>
          <a:xfrm rot="2700000">
            <a:off x="4571556" y="477342"/>
            <a:ext cx="1327256" cy="1123593"/>
            <a:chOff x="2948475" y="1943850"/>
            <a:chExt cx="1472175" cy="1246275"/>
          </a:xfrm>
        </p:grpSpPr>
        <p:sp>
          <p:nvSpPr>
            <p:cNvPr id="181" name="Google Shape;181;p28"/>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8"/>
          <p:cNvGrpSpPr/>
          <p:nvPr/>
        </p:nvGrpSpPr>
        <p:grpSpPr>
          <a:xfrm rot="2700000">
            <a:off x="6293045" y="678047"/>
            <a:ext cx="842990" cy="713636"/>
            <a:chOff x="2948475" y="1943850"/>
            <a:chExt cx="1472175" cy="1246275"/>
          </a:xfrm>
        </p:grpSpPr>
        <p:sp>
          <p:nvSpPr>
            <p:cNvPr id="187" name="Google Shape;187;p28"/>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8"/>
          <p:cNvSpPr txBox="1"/>
          <p:nvPr>
            <p:ph idx="1" type="subTitle"/>
          </p:nvPr>
        </p:nvSpPr>
        <p:spPr>
          <a:xfrm>
            <a:off x="5435650" y="2571750"/>
            <a:ext cx="2984400" cy="7395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93" name="Google Shape;193;p28"/>
          <p:cNvSpPr txBox="1"/>
          <p:nvPr>
            <p:ph type="title"/>
          </p:nvPr>
        </p:nvSpPr>
        <p:spPr>
          <a:xfrm>
            <a:off x="5435651" y="1832250"/>
            <a:ext cx="2984400" cy="739500"/>
          </a:xfrm>
          <a:prstGeom prst="rect">
            <a:avLst/>
          </a:prstGeom>
        </p:spPr>
        <p:txBody>
          <a:bodyPr anchorCtr="0" anchor="b" bIns="91425" lIns="91425" spcFirstLastPara="1" rIns="91425" wrap="square" tIns="91425">
            <a:noAutofit/>
          </a:bodyPr>
          <a:lstStyle>
            <a:lvl1pPr lvl="0">
              <a:spcBef>
                <a:spcPts val="0"/>
              </a:spcBef>
              <a:spcAft>
                <a:spcPts val="0"/>
              </a:spcAft>
              <a:buNone/>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p:txBody>
      </p:sp>
      <p:sp>
        <p:nvSpPr>
          <p:cNvPr id="194" name="Google Shape;194;p28"/>
          <p:cNvSpPr/>
          <p:nvPr/>
        </p:nvSpPr>
        <p:spPr>
          <a:xfrm flipH="1" rot="10800000">
            <a:off x="0" y="2063121"/>
            <a:ext cx="6997981" cy="3080379"/>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layout 2">
  <p:cSld name="CUSTOM_1_1">
    <p:spTree>
      <p:nvGrpSpPr>
        <p:cNvPr id="195" name="Shape 195"/>
        <p:cNvGrpSpPr/>
        <p:nvPr/>
      </p:nvGrpSpPr>
      <p:grpSpPr>
        <a:xfrm>
          <a:off x="0" y="0"/>
          <a:ext cx="0" cy="0"/>
          <a:chOff x="0" y="0"/>
          <a:chExt cx="0" cy="0"/>
        </a:xfrm>
      </p:grpSpPr>
      <p:grpSp>
        <p:nvGrpSpPr>
          <p:cNvPr id="196" name="Google Shape;196;p29"/>
          <p:cNvGrpSpPr/>
          <p:nvPr/>
        </p:nvGrpSpPr>
        <p:grpSpPr>
          <a:xfrm rot="-2700000">
            <a:off x="4438231" y="383267"/>
            <a:ext cx="1327256" cy="1123593"/>
            <a:chOff x="2948475" y="1943850"/>
            <a:chExt cx="1472175" cy="1246275"/>
          </a:xfrm>
        </p:grpSpPr>
        <p:sp>
          <p:nvSpPr>
            <p:cNvPr id="197" name="Google Shape;197;p29"/>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29"/>
          <p:cNvGrpSpPr/>
          <p:nvPr/>
        </p:nvGrpSpPr>
        <p:grpSpPr>
          <a:xfrm rot="-2700000">
            <a:off x="3416062" y="787213"/>
            <a:ext cx="840283" cy="711345"/>
            <a:chOff x="2948475" y="1943850"/>
            <a:chExt cx="1472175" cy="1246275"/>
          </a:xfrm>
        </p:grpSpPr>
        <p:sp>
          <p:nvSpPr>
            <p:cNvPr id="203" name="Google Shape;203;p29"/>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9"/>
          <p:cNvSpPr/>
          <p:nvPr/>
        </p:nvSpPr>
        <p:spPr>
          <a:xfrm rot="10800000">
            <a:off x="2146025" y="2063121"/>
            <a:ext cx="6997981" cy="3080379"/>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txBox="1"/>
          <p:nvPr>
            <p:ph type="title"/>
          </p:nvPr>
        </p:nvSpPr>
        <p:spPr>
          <a:xfrm>
            <a:off x="951400" y="1635688"/>
            <a:ext cx="3069900" cy="901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10" name="Google Shape;210;p29"/>
          <p:cNvSpPr txBox="1"/>
          <p:nvPr>
            <p:ph idx="1" type="subTitle"/>
          </p:nvPr>
        </p:nvSpPr>
        <p:spPr>
          <a:xfrm>
            <a:off x="951400" y="2606613"/>
            <a:ext cx="3069900" cy="901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211" name="Google Shape;211;p29"/>
          <p:cNvSpPr/>
          <p:nvPr/>
        </p:nvSpPr>
        <p:spPr>
          <a:xfrm flipH="1" rot="10800000">
            <a:off x="0" y="3833"/>
            <a:ext cx="1887870" cy="1317189"/>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layout 3">
  <p:cSld name="CUSTOM_1_1_1">
    <p:spTree>
      <p:nvGrpSpPr>
        <p:cNvPr id="212" name="Shape 212"/>
        <p:cNvGrpSpPr/>
        <p:nvPr/>
      </p:nvGrpSpPr>
      <p:grpSpPr>
        <a:xfrm>
          <a:off x="0" y="0"/>
          <a:ext cx="0" cy="0"/>
          <a:chOff x="0" y="0"/>
          <a:chExt cx="0" cy="0"/>
        </a:xfrm>
      </p:grpSpPr>
      <p:grpSp>
        <p:nvGrpSpPr>
          <p:cNvPr id="213" name="Google Shape;213;p30"/>
          <p:cNvGrpSpPr/>
          <p:nvPr/>
        </p:nvGrpSpPr>
        <p:grpSpPr>
          <a:xfrm rot="-2700000">
            <a:off x="1391587" y="2710188"/>
            <a:ext cx="840283" cy="711345"/>
            <a:chOff x="2948475" y="1943850"/>
            <a:chExt cx="1472175" cy="1246275"/>
          </a:xfrm>
        </p:grpSpPr>
        <p:sp>
          <p:nvSpPr>
            <p:cNvPr id="214" name="Google Shape;214;p30"/>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30"/>
          <p:cNvGrpSpPr/>
          <p:nvPr/>
        </p:nvGrpSpPr>
        <p:grpSpPr>
          <a:xfrm rot="-2700000">
            <a:off x="2140256" y="3311617"/>
            <a:ext cx="1327256" cy="1123593"/>
            <a:chOff x="2948475" y="1943850"/>
            <a:chExt cx="1472175" cy="1246275"/>
          </a:xfrm>
        </p:grpSpPr>
        <p:sp>
          <p:nvSpPr>
            <p:cNvPr id="220" name="Google Shape;220;p30"/>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0"/>
          <p:cNvSpPr txBox="1"/>
          <p:nvPr>
            <p:ph type="title"/>
          </p:nvPr>
        </p:nvSpPr>
        <p:spPr>
          <a:xfrm>
            <a:off x="1263150" y="3215100"/>
            <a:ext cx="2030700" cy="1286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26" name="Google Shape;226;p30"/>
          <p:cNvSpPr txBox="1"/>
          <p:nvPr>
            <p:ph idx="1" type="subTitle"/>
          </p:nvPr>
        </p:nvSpPr>
        <p:spPr>
          <a:xfrm>
            <a:off x="5769575" y="3215100"/>
            <a:ext cx="2015400" cy="12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words">
  <p:cSld name="TITLE_1_1">
    <p:spTree>
      <p:nvGrpSpPr>
        <p:cNvPr id="14" name="Shape 14"/>
        <p:cNvGrpSpPr/>
        <p:nvPr/>
      </p:nvGrpSpPr>
      <p:grpSpPr>
        <a:xfrm>
          <a:off x="0" y="0"/>
          <a:ext cx="0" cy="0"/>
          <a:chOff x="0" y="0"/>
          <a:chExt cx="0" cy="0"/>
        </a:xfrm>
      </p:grpSpPr>
      <p:sp>
        <p:nvSpPr>
          <p:cNvPr id="15" name="Google Shape;15;p4"/>
          <p:cNvSpPr/>
          <p:nvPr/>
        </p:nvSpPr>
        <p:spPr>
          <a:xfrm>
            <a:off x="1725875" y="441099"/>
            <a:ext cx="4971645" cy="4144529"/>
          </a:xfrm>
          <a:custGeom>
            <a:rect b="b" l="l" r="r" t="t"/>
            <a:pathLst>
              <a:path extrusionOk="0" h="83821" w="100549">
                <a:moveTo>
                  <a:pt x="74655" y="1"/>
                </a:moveTo>
                <a:cubicBezTo>
                  <a:pt x="73892" y="1"/>
                  <a:pt x="73452" y="43"/>
                  <a:pt x="73452" y="43"/>
                </a:cubicBezTo>
                <a:cubicBezTo>
                  <a:pt x="73452" y="43"/>
                  <a:pt x="56581" y="4898"/>
                  <a:pt x="38679" y="15991"/>
                </a:cubicBezTo>
                <a:cubicBezTo>
                  <a:pt x="20777" y="27085"/>
                  <a:pt x="0" y="38260"/>
                  <a:pt x="5317" y="60474"/>
                </a:cubicBezTo>
                <a:cubicBezTo>
                  <a:pt x="9172" y="76583"/>
                  <a:pt x="28274" y="83820"/>
                  <a:pt x="47150" y="83820"/>
                </a:cubicBezTo>
                <a:cubicBezTo>
                  <a:pt x="54305" y="83820"/>
                  <a:pt x="61427" y="82781"/>
                  <a:pt x="67674" y="80790"/>
                </a:cubicBezTo>
                <a:cubicBezTo>
                  <a:pt x="90377" y="73521"/>
                  <a:pt x="100548" y="42654"/>
                  <a:pt x="97158" y="20413"/>
                </a:cubicBezTo>
                <a:cubicBezTo>
                  <a:pt x="94267" y="1401"/>
                  <a:pt x="79070" y="1"/>
                  <a:pt x="74655"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
          <p:cNvSpPr txBox="1"/>
          <p:nvPr>
            <p:ph type="ctrTitle"/>
          </p:nvPr>
        </p:nvSpPr>
        <p:spPr>
          <a:xfrm>
            <a:off x="2180400" y="833063"/>
            <a:ext cx="4783200" cy="2052600"/>
          </a:xfrm>
          <a:prstGeom prst="rect">
            <a:avLst/>
          </a:prstGeom>
        </p:spPr>
        <p:txBody>
          <a:bodyPr anchorCtr="0" anchor="b" bIns="91425" lIns="91425" spcFirstLastPara="1" rIns="91425" wrap="square" tIns="91425">
            <a:noAutofit/>
          </a:bodyPr>
          <a:lstStyle>
            <a:lvl1pPr lvl="0" rtl="0" algn="ctr">
              <a:lnSpc>
                <a:spcPct val="70000"/>
              </a:lnSpc>
              <a:spcBef>
                <a:spcPts val="0"/>
              </a:spcBef>
              <a:spcAft>
                <a:spcPts val="0"/>
              </a:spcAft>
              <a:buSzPts val="6000"/>
              <a:buNone/>
              <a:defRPr sz="6000"/>
            </a:lvl1pPr>
            <a:lvl2pPr lvl="1" rtl="0" algn="ctr">
              <a:lnSpc>
                <a:spcPct val="70000"/>
              </a:lnSpc>
              <a:spcBef>
                <a:spcPts val="0"/>
              </a:spcBef>
              <a:spcAft>
                <a:spcPts val="0"/>
              </a:spcAft>
              <a:buSzPts val="6000"/>
              <a:buNone/>
              <a:defRPr sz="6000"/>
            </a:lvl2pPr>
            <a:lvl3pPr lvl="2" rtl="0" algn="ctr">
              <a:lnSpc>
                <a:spcPct val="70000"/>
              </a:lnSpc>
              <a:spcBef>
                <a:spcPts val="0"/>
              </a:spcBef>
              <a:spcAft>
                <a:spcPts val="0"/>
              </a:spcAft>
              <a:buSzPts val="6000"/>
              <a:buNone/>
              <a:defRPr sz="6000"/>
            </a:lvl3pPr>
            <a:lvl4pPr lvl="3" rtl="0" algn="ctr">
              <a:lnSpc>
                <a:spcPct val="70000"/>
              </a:lnSpc>
              <a:spcBef>
                <a:spcPts val="0"/>
              </a:spcBef>
              <a:spcAft>
                <a:spcPts val="0"/>
              </a:spcAft>
              <a:buSzPts val="6000"/>
              <a:buNone/>
              <a:defRPr sz="6000"/>
            </a:lvl4pPr>
            <a:lvl5pPr lvl="4" rtl="0" algn="ctr">
              <a:lnSpc>
                <a:spcPct val="70000"/>
              </a:lnSpc>
              <a:spcBef>
                <a:spcPts val="0"/>
              </a:spcBef>
              <a:spcAft>
                <a:spcPts val="0"/>
              </a:spcAft>
              <a:buSzPts val="6000"/>
              <a:buNone/>
              <a:defRPr sz="6000"/>
            </a:lvl5pPr>
            <a:lvl6pPr lvl="5" rtl="0" algn="ctr">
              <a:lnSpc>
                <a:spcPct val="70000"/>
              </a:lnSpc>
              <a:spcBef>
                <a:spcPts val="0"/>
              </a:spcBef>
              <a:spcAft>
                <a:spcPts val="0"/>
              </a:spcAft>
              <a:buSzPts val="6000"/>
              <a:buNone/>
              <a:defRPr sz="6000"/>
            </a:lvl6pPr>
            <a:lvl7pPr lvl="6" rtl="0" algn="ctr">
              <a:lnSpc>
                <a:spcPct val="70000"/>
              </a:lnSpc>
              <a:spcBef>
                <a:spcPts val="0"/>
              </a:spcBef>
              <a:spcAft>
                <a:spcPts val="0"/>
              </a:spcAft>
              <a:buSzPts val="6000"/>
              <a:buNone/>
              <a:defRPr sz="6000"/>
            </a:lvl7pPr>
            <a:lvl8pPr lvl="7" rtl="0" algn="ctr">
              <a:lnSpc>
                <a:spcPct val="70000"/>
              </a:lnSpc>
              <a:spcBef>
                <a:spcPts val="0"/>
              </a:spcBef>
              <a:spcAft>
                <a:spcPts val="0"/>
              </a:spcAft>
              <a:buSzPts val="6000"/>
              <a:buNone/>
              <a:defRPr sz="6000"/>
            </a:lvl8pPr>
            <a:lvl9pPr lvl="8" rtl="0" algn="ctr">
              <a:lnSpc>
                <a:spcPct val="70000"/>
              </a:lnSpc>
              <a:spcBef>
                <a:spcPts val="0"/>
              </a:spcBef>
              <a:spcAft>
                <a:spcPts val="0"/>
              </a:spcAft>
              <a:buSzPts val="6000"/>
              <a:buNone/>
              <a:defRPr sz="6000"/>
            </a:lvl9pPr>
          </a:lstStyle>
          <a:p/>
        </p:txBody>
      </p:sp>
      <p:sp>
        <p:nvSpPr>
          <p:cNvPr id="17" name="Google Shape;17;p4"/>
          <p:cNvSpPr txBox="1"/>
          <p:nvPr>
            <p:ph idx="1" type="subTitle"/>
          </p:nvPr>
        </p:nvSpPr>
        <p:spPr>
          <a:xfrm>
            <a:off x="2895900" y="2854838"/>
            <a:ext cx="3352200" cy="14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2">
    <p:spTree>
      <p:nvGrpSpPr>
        <p:cNvPr id="227" name="Shape 227"/>
        <p:cNvGrpSpPr/>
        <p:nvPr/>
      </p:nvGrpSpPr>
      <p:grpSpPr>
        <a:xfrm>
          <a:off x="0" y="0"/>
          <a:ext cx="0" cy="0"/>
          <a:chOff x="0" y="0"/>
          <a:chExt cx="0" cy="0"/>
        </a:xfrm>
      </p:grpSpPr>
      <p:sp>
        <p:nvSpPr>
          <p:cNvPr id="228" name="Google Shape;228;p31"/>
          <p:cNvSpPr/>
          <p:nvPr/>
        </p:nvSpPr>
        <p:spPr>
          <a:xfrm flipH="1">
            <a:off x="0" y="4400"/>
            <a:ext cx="5388300" cy="5143500"/>
          </a:xfrm>
          <a:prstGeom prst="rect">
            <a:avLst/>
          </a:prstGeom>
          <a:gradFill>
            <a:gsLst>
              <a:gs pos="0">
                <a:schemeClr val="accen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txBox="1"/>
          <p:nvPr>
            <p:ph type="ctrTitle"/>
          </p:nvPr>
        </p:nvSpPr>
        <p:spPr>
          <a:xfrm>
            <a:off x="831175" y="890950"/>
            <a:ext cx="3510000" cy="12456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230" name="Google Shape;230;p31"/>
          <p:cNvSpPr txBox="1"/>
          <p:nvPr/>
        </p:nvSpPr>
        <p:spPr>
          <a:xfrm>
            <a:off x="831175" y="3767709"/>
            <a:ext cx="3636300" cy="6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900">
                <a:solidFill>
                  <a:schemeClr val="accent4"/>
                </a:solidFill>
                <a:latin typeface="Roboto"/>
                <a:ea typeface="Roboto"/>
                <a:cs typeface="Roboto"/>
                <a:sym typeface="Roboto"/>
              </a:rPr>
              <a:t>CREDITS: This presentation template was created by </a:t>
            </a:r>
            <a:r>
              <a:rPr lang="en" sz="900">
                <a:solidFill>
                  <a:schemeClr val="accent4"/>
                </a:solidFill>
                <a:uFill>
                  <a:noFill/>
                </a:uFill>
                <a:latin typeface="Roboto"/>
                <a:ea typeface="Roboto"/>
                <a:cs typeface="Roboto"/>
                <a:sym typeface="Roboto"/>
                <a:hlinkClick r:id="rId2">
                  <a:extLst>
                    <a:ext uri="{A12FA001-AC4F-418D-AE19-62706E023703}">
                      <ahyp:hlinkClr val="tx"/>
                    </a:ext>
                  </a:extLst>
                </a:hlinkClick>
              </a:rPr>
              <a:t>Slidesgo</a:t>
            </a:r>
            <a:r>
              <a:rPr lang="en" sz="900">
                <a:solidFill>
                  <a:schemeClr val="accent4"/>
                </a:solidFill>
                <a:latin typeface="Roboto"/>
                <a:ea typeface="Roboto"/>
                <a:cs typeface="Roboto"/>
                <a:sym typeface="Roboto"/>
              </a:rPr>
              <a:t>, including icons by </a:t>
            </a:r>
            <a:r>
              <a:rPr lang="en" sz="900">
                <a:solidFill>
                  <a:schemeClr val="accent4"/>
                </a:solidFill>
                <a:uFill>
                  <a:noFill/>
                </a:uFill>
                <a:latin typeface="Roboto"/>
                <a:ea typeface="Roboto"/>
                <a:cs typeface="Roboto"/>
                <a:sym typeface="Roboto"/>
                <a:hlinkClick r:id="rId3">
                  <a:extLst>
                    <a:ext uri="{A12FA001-AC4F-418D-AE19-62706E023703}">
                      <ahyp:hlinkClr val="tx"/>
                    </a:ext>
                  </a:extLst>
                </a:hlinkClick>
              </a:rPr>
              <a:t>Flaticon</a:t>
            </a:r>
            <a:r>
              <a:rPr lang="en" sz="900">
                <a:solidFill>
                  <a:schemeClr val="accent4"/>
                </a:solidFill>
                <a:latin typeface="Roboto"/>
                <a:ea typeface="Roboto"/>
                <a:cs typeface="Roboto"/>
                <a:sym typeface="Roboto"/>
              </a:rPr>
              <a:t>, and infographics &amp; images by </a:t>
            </a:r>
            <a:r>
              <a:rPr lang="en" sz="900">
                <a:solidFill>
                  <a:schemeClr val="accent4"/>
                </a:solidFill>
                <a:uFill>
                  <a:noFill/>
                </a:uFill>
                <a:latin typeface="Roboto"/>
                <a:ea typeface="Roboto"/>
                <a:cs typeface="Roboto"/>
                <a:sym typeface="Roboto"/>
                <a:hlinkClick r:id="rId4">
                  <a:extLst>
                    <a:ext uri="{A12FA001-AC4F-418D-AE19-62706E023703}">
                      <ahyp:hlinkClr val="tx"/>
                    </a:ext>
                  </a:extLst>
                </a:hlinkClick>
              </a:rPr>
              <a:t>Freepik</a:t>
            </a:r>
            <a:r>
              <a:rPr lang="en" sz="900">
                <a:solidFill>
                  <a:schemeClr val="accent4"/>
                </a:solidFill>
                <a:latin typeface="Roboto"/>
                <a:ea typeface="Roboto"/>
                <a:cs typeface="Roboto"/>
                <a:sym typeface="Roboto"/>
              </a:rPr>
              <a:t>. </a:t>
            </a:r>
            <a:endParaRPr>
              <a:solidFill>
                <a:schemeClr val="accent4"/>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idx="1" type="subTitle"/>
          </p:nvPr>
        </p:nvSpPr>
        <p:spPr>
          <a:xfrm>
            <a:off x="5609275" y="2573750"/>
            <a:ext cx="2783400" cy="841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1600"/>
              </a:spcBef>
              <a:spcAft>
                <a:spcPts val="0"/>
              </a:spcAft>
              <a:buNone/>
              <a:defRPr sz="1400"/>
            </a:lvl2pPr>
            <a:lvl3pPr lvl="2">
              <a:spcBef>
                <a:spcPts val="1600"/>
              </a:spcBef>
              <a:spcAft>
                <a:spcPts val="0"/>
              </a:spcAft>
              <a:buNone/>
              <a:defRPr sz="1400"/>
            </a:lvl3pPr>
            <a:lvl4pPr lvl="3">
              <a:spcBef>
                <a:spcPts val="1600"/>
              </a:spcBef>
              <a:spcAft>
                <a:spcPts val="0"/>
              </a:spcAft>
              <a:buNone/>
              <a:defRPr sz="1400"/>
            </a:lvl4pPr>
            <a:lvl5pPr lvl="4">
              <a:spcBef>
                <a:spcPts val="1600"/>
              </a:spcBef>
              <a:spcAft>
                <a:spcPts val="0"/>
              </a:spcAft>
              <a:buNone/>
              <a:defRPr sz="1400"/>
            </a:lvl5pPr>
            <a:lvl6pPr lvl="5">
              <a:spcBef>
                <a:spcPts val="1600"/>
              </a:spcBef>
              <a:spcAft>
                <a:spcPts val="0"/>
              </a:spcAft>
              <a:buNone/>
              <a:defRPr sz="1400"/>
            </a:lvl6pPr>
            <a:lvl7pPr lvl="6">
              <a:spcBef>
                <a:spcPts val="1600"/>
              </a:spcBef>
              <a:spcAft>
                <a:spcPts val="0"/>
              </a:spcAft>
              <a:buNone/>
              <a:defRPr sz="1400"/>
            </a:lvl7pPr>
            <a:lvl8pPr lvl="7">
              <a:spcBef>
                <a:spcPts val="1600"/>
              </a:spcBef>
              <a:spcAft>
                <a:spcPts val="0"/>
              </a:spcAft>
              <a:buNone/>
              <a:defRPr sz="1400"/>
            </a:lvl8pPr>
            <a:lvl9pPr lvl="8">
              <a:spcBef>
                <a:spcPts val="1600"/>
              </a:spcBef>
              <a:spcAft>
                <a:spcPts val="1600"/>
              </a:spcAft>
              <a:buNone/>
              <a:defRPr sz="1400"/>
            </a:lvl9pPr>
          </a:lstStyle>
          <a:p/>
        </p:txBody>
      </p:sp>
      <p:sp>
        <p:nvSpPr>
          <p:cNvPr id="20" name="Google Shape;20;p5"/>
          <p:cNvSpPr/>
          <p:nvPr/>
        </p:nvSpPr>
        <p:spPr>
          <a:xfrm flipH="1">
            <a:off x="-153" y="2615382"/>
            <a:ext cx="6115050" cy="2528568"/>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rot="10800000">
            <a:off x="7495543" y="62"/>
            <a:ext cx="1648454" cy="1156935"/>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ph type="title"/>
          </p:nvPr>
        </p:nvSpPr>
        <p:spPr>
          <a:xfrm>
            <a:off x="5598275" y="1729975"/>
            <a:ext cx="2783400" cy="841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3600"/>
              <a:buNone/>
              <a:defRPr sz="3600"/>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3" name="Shape 23"/>
        <p:cNvGrpSpPr/>
        <p:nvPr/>
      </p:nvGrpSpPr>
      <p:grpSpPr>
        <a:xfrm>
          <a:off x="0" y="0"/>
          <a:ext cx="0" cy="0"/>
          <a:chOff x="0" y="0"/>
          <a:chExt cx="0" cy="0"/>
        </a:xfrm>
      </p:grpSpPr>
      <p:sp>
        <p:nvSpPr>
          <p:cNvPr id="24" name="Google Shape;24;p6"/>
          <p:cNvSpPr/>
          <p:nvPr/>
        </p:nvSpPr>
        <p:spPr>
          <a:xfrm rot="5400000">
            <a:off x="-594310" y="622734"/>
            <a:ext cx="5114319" cy="3925701"/>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6"/>
          <p:cNvGrpSpPr/>
          <p:nvPr/>
        </p:nvGrpSpPr>
        <p:grpSpPr>
          <a:xfrm rot="1194792">
            <a:off x="495774" y="2122196"/>
            <a:ext cx="969070" cy="820370"/>
            <a:chOff x="2948475" y="1943850"/>
            <a:chExt cx="1472175" cy="1246275"/>
          </a:xfrm>
        </p:grpSpPr>
        <p:sp>
          <p:nvSpPr>
            <p:cNvPr id="26" name="Google Shape;26;p6"/>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6"/>
          <p:cNvGrpSpPr/>
          <p:nvPr/>
        </p:nvGrpSpPr>
        <p:grpSpPr>
          <a:xfrm rot="2000749">
            <a:off x="1690009" y="1840018"/>
            <a:ext cx="761140" cy="644346"/>
            <a:chOff x="2948475" y="1943850"/>
            <a:chExt cx="1472175" cy="1246275"/>
          </a:xfrm>
        </p:grpSpPr>
        <p:sp>
          <p:nvSpPr>
            <p:cNvPr id="32" name="Google Shape;32;p6"/>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6"/>
          <p:cNvGrpSpPr/>
          <p:nvPr/>
        </p:nvGrpSpPr>
        <p:grpSpPr>
          <a:xfrm rot="2000749">
            <a:off x="1077184" y="1110418"/>
            <a:ext cx="761140" cy="644346"/>
            <a:chOff x="2948475" y="1943850"/>
            <a:chExt cx="1472175" cy="1246275"/>
          </a:xfrm>
        </p:grpSpPr>
        <p:sp>
          <p:nvSpPr>
            <p:cNvPr id="38" name="Google Shape;38;p6"/>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6"/>
          <p:cNvSpPr txBox="1"/>
          <p:nvPr>
            <p:ph type="title"/>
          </p:nvPr>
        </p:nvSpPr>
        <p:spPr>
          <a:xfrm>
            <a:off x="698825" y="2920025"/>
            <a:ext cx="2783400" cy="841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chemeClr val="lt1"/>
              </a:buClr>
              <a:buSzPts val="3600"/>
              <a:buNone/>
              <a:defRPr>
                <a:solidFill>
                  <a:schemeClr val="lt1"/>
                </a:solidFill>
              </a:defRPr>
            </a:lvl1pPr>
            <a:lvl2pPr lvl="1" rtl="0">
              <a:lnSpc>
                <a:spcPct val="80000"/>
              </a:lnSpc>
              <a:spcBef>
                <a:spcPts val="0"/>
              </a:spcBef>
              <a:spcAft>
                <a:spcPts val="0"/>
              </a:spcAft>
              <a:buClr>
                <a:schemeClr val="lt1"/>
              </a:buClr>
              <a:buSzPts val="3600"/>
              <a:buNone/>
              <a:defRPr>
                <a:solidFill>
                  <a:schemeClr val="lt1"/>
                </a:solidFill>
              </a:defRPr>
            </a:lvl2pPr>
            <a:lvl3pPr lvl="2" rtl="0">
              <a:lnSpc>
                <a:spcPct val="80000"/>
              </a:lnSpc>
              <a:spcBef>
                <a:spcPts val="0"/>
              </a:spcBef>
              <a:spcAft>
                <a:spcPts val="0"/>
              </a:spcAft>
              <a:buClr>
                <a:schemeClr val="lt1"/>
              </a:buClr>
              <a:buSzPts val="3600"/>
              <a:buNone/>
              <a:defRPr>
                <a:solidFill>
                  <a:schemeClr val="lt1"/>
                </a:solidFill>
              </a:defRPr>
            </a:lvl3pPr>
            <a:lvl4pPr lvl="3" rtl="0">
              <a:lnSpc>
                <a:spcPct val="80000"/>
              </a:lnSpc>
              <a:spcBef>
                <a:spcPts val="0"/>
              </a:spcBef>
              <a:spcAft>
                <a:spcPts val="0"/>
              </a:spcAft>
              <a:buClr>
                <a:schemeClr val="lt1"/>
              </a:buClr>
              <a:buSzPts val="3600"/>
              <a:buNone/>
              <a:defRPr>
                <a:solidFill>
                  <a:schemeClr val="lt1"/>
                </a:solidFill>
              </a:defRPr>
            </a:lvl4pPr>
            <a:lvl5pPr lvl="4" rtl="0">
              <a:lnSpc>
                <a:spcPct val="80000"/>
              </a:lnSpc>
              <a:spcBef>
                <a:spcPts val="0"/>
              </a:spcBef>
              <a:spcAft>
                <a:spcPts val="0"/>
              </a:spcAft>
              <a:buClr>
                <a:schemeClr val="lt1"/>
              </a:buClr>
              <a:buSzPts val="3600"/>
              <a:buNone/>
              <a:defRPr>
                <a:solidFill>
                  <a:schemeClr val="lt1"/>
                </a:solidFill>
              </a:defRPr>
            </a:lvl5pPr>
            <a:lvl6pPr lvl="5" rtl="0">
              <a:lnSpc>
                <a:spcPct val="80000"/>
              </a:lnSpc>
              <a:spcBef>
                <a:spcPts val="0"/>
              </a:spcBef>
              <a:spcAft>
                <a:spcPts val="0"/>
              </a:spcAft>
              <a:buClr>
                <a:schemeClr val="lt1"/>
              </a:buClr>
              <a:buSzPts val="3600"/>
              <a:buNone/>
              <a:defRPr>
                <a:solidFill>
                  <a:schemeClr val="lt1"/>
                </a:solidFill>
              </a:defRPr>
            </a:lvl6pPr>
            <a:lvl7pPr lvl="6" rtl="0">
              <a:lnSpc>
                <a:spcPct val="80000"/>
              </a:lnSpc>
              <a:spcBef>
                <a:spcPts val="0"/>
              </a:spcBef>
              <a:spcAft>
                <a:spcPts val="0"/>
              </a:spcAft>
              <a:buClr>
                <a:schemeClr val="lt1"/>
              </a:buClr>
              <a:buSzPts val="3600"/>
              <a:buNone/>
              <a:defRPr>
                <a:solidFill>
                  <a:schemeClr val="lt1"/>
                </a:solidFill>
              </a:defRPr>
            </a:lvl7pPr>
            <a:lvl8pPr lvl="7" rtl="0">
              <a:lnSpc>
                <a:spcPct val="80000"/>
              </a:lnSpc>
              <a:spcBef>
                <a:spcPts val="0"/>
              </a:spcBef>
              <a:spcAft>
                <a:spcPts val="0"/>
              </a:spcAft>
              <a:buClr>
                <a:schemeClr val="lt1"/>
              </a:buClr>
              <a:buSzPts val="3600"/>
              <a:buNone/>
              <a:defRPr>
                <a:solidFill>
                  <a:schemeClr val="lt1"/>
                </a:solidFill>
              </a:defRPr>
            </a:lvl8pPr>
            <a:lvl9pPr lvl="8" rtl="0">
              <a:lnSpc>
                <a:spcPct val="80000"/>
              </a:lnSpc>
              <a:spcBef>
                <a:spcPts val="0"/>
              </a:spcBef>
              <a:spcAft>
                <a:spcPts val="0"/>
              </a:spcAft>
              <a:buClr>
                <a:schemeClr val="lt1"/>
              </a:buClr>
              <a:buSzPts val="3600"/>
              <a:buNone/>
              <a:defRPr>
                <a:solidFill>
                  <a:schemeClr val="lt1"/>
                </a:solidFill>
              </a:defRPr>
            </a:lvl9pPr>
          </a:lstStyle>
          <a:p/>
        </p:txBody>
      </p:sp>
      <p:sp>
        <p:nvSpPr>
          <p:cNvPr id="44" name="Google Shape;44;p6"/>
          <p:cNvSpPr txBox="1"/>
          <p:nvPr>
            <p:ph idx="1" type="subTitle"/>
          </p:nvPr>
        </p:nvSpPr>
        <p:spPr>
          <a:xfrm>
            <a:off x="698825" y="3761825"/>
            <a:ext cx="2783400" cy="841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_1">
    <p:spTree>
      <p:nvGrpSpPr>
        <p:cNvPr id="45" name="Shape 45"/>
        <p:cNvGrpSpPr/>
        <p:nvPr/>
      </p:nvGrpSpPr>
      <p:grpSpPr>
        <a:xfrm>
          <a:off x="0" y="0"/>
          <a:ext cx="0" cy="0"/>
          <a:chOff x="0" y="0"/>
          <a:chExt cx="0" cy="0"/>
        </a:xfrm>
      </p:grpSpPr>
      <p:sp>
        <p:nvSpPr>
          <p:cNvPr id="46" name="Google Shape;46;p7"/>
          <p:cNvSpPr/>
          <p:nvPr/>
        </p:nvSpPr>
        <p:spPr>
          <a:xfrm flipH="1" rot="10800000">
            <a:off x="-13" y="-30"/>
            <a:ext cx="5546553" cy="3892739"/>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type="title"/>
          </p:nvPr>
        </p:nvSpPr>
        <p:spPr>
          <a:xfrm>
            <a:off x="706800" y="622375"/>
            <a:ext cx="2783400" cy="5541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chemeClr val="lt1"/>
              </a:buClr>
              <a:buSzPts val="3600"/>
              <a:buNone/>
              <a:defRPr>
                <a:solidFill>
                  <a:schemeClr val="lt1"/>
                </a:solidFill>
              </a:defRPr>
            </a:lvl1pPr>
            <a:lvl2pPr lvl="1" rtl="0">
              <a:lnSpc>
                <a:spcPct val="80000"/>
              </a:lnSpc>
              <a:spcBef>
                <a:spcPts val="0"/>
              </a:spcBef>
              <a:spcAft>
                <a:spcPts val="0"/>
              </a:spcAft>
              <a:buClr>
                <a:schemeClr val="lt1"/>
              </a:buClr>
              <a:buSzPts val="3600"/>
              <a:buNone/>
              <a:defRPr>
                <a:solidFill>
                  <a:schemeClr val="lt1"/>
                </a:solidFill>
              </a:defRPr>
            </a:lvl2pPr>
            <a:lvl3pPr lvl="2" rtl="0">
              <a:lnSpc>
                <a:spcPct val="80000"/>
              </a:lnSpc>
              <a:spcBef>
                <a:spcPts val="0"/>
              </a:spcBef>
              <a:spcAft>
                <a:spcPts val="0"/>
              </a:spcAft>
              <a:buClr>
                <a:schemeClr val="lt1"/>
              </a:buClr>
              <a:buSzPts val="3600"/>
              <a:buNone/>
              <a:defRPr>
                <a:solidFill>
                  <a:schemeClr val="lt1"/>
                </a:solidFill>
              </a:defRPr>
            </a:lvl3pPr>
            <a:lvl4pPr lvl="3" rtl="0">
              <a:lnSpc>
                <a:spcPct val="80000"/>
              </a:lnSpc>
              <a:spcBef>
                <a:spcPts val="0"/>
              </a:spcBef>
              <a:spcAft>
                <a:spcPts val="0"/>
              </a:spcAft>
              <a:buClr>
                <a:schemeClr val="lt1"/>
              </a:buClr>
              <a:buSzPts val="3600"/>
              <a:buNone/>
              <a:defRPr>
                <a:solidFill>
                  <a:schemeClr val="lt1"/>
                </a:solidFill>
              </a:defRPr>
            </a:lvl4pPr>
            <a:lvl5pPr lvl="4" rtl="0">
              <a:lnSpc>
                <a:spcPct val="80000"/>
              </a:lnSpc>
              <a:spcBef>
                <a:spcPts val="0"/>
              </a:spcBef>
              <a:spcAft>
                <a:spcPts val="0"/>
              </a:spcAft>
              <a:buClr>
                <a:schemeClr val="lt1"/>
              </a:buClr>
              <a:buSzPts val="3600"/>
              <a:buNone/>
              <a:defRPr>
                <a:solidFill>
                  <a:schemeClr val="lt1"/>
                </a:solidFill>
              </a:defRPr>
            </a:lvl5pPr>
            <a:lvl6pPr lvl="5" rtl="0">
              <a:lnSpc>
                <a:spcPct val="80000"/>
              </a:lnSpc>
              <a:spcBef>
                <a:spcPts val="0"/>
              </a:spcBef>
              <a:spcAft>
                <a:spcPts val="0"/>
              </a:spcAft>
              <a:buClr>
                <a:schemeClr val="lt1"/>
              </a:buClr>
              <a:buSzPts val="3600"/>
              <a:buNone/>
              <a:defRPr>
                <a:solidFill>
                  <a:schemeClr val="lt1"/>
                </a:solidFill>
              </a:defRPr>
            </a:lvl6pPr>
            <a:lvl7pPr lvl="6" rtl="0">
              <a:lnSpc>
                <a:spcPct val="80000"/>
              </a:lnSpc>
              <a:spcBef>
                <a:spcPts val="0"/>
              </a:spcBef>
              <a:spcAft>
                <a:spcPts val="0"/>
              </a:spcAft>
              <a:buClr>
                <a:schemeClr val="lt1"/>
              </a:buClr>
              <a:buSzPts val="3600"/>
              <a:buNone/>
              <a:defRPr>
                <a:solidFill>
                  <a:schemeClr val="lt1"/>
                </a:solidFill>
              </a:defRPr>
            </a:lvl7pPr>
            <a:lvl8pPr lvl="7" rtl="0">
              <a:lnSpc>
                <a:spcPct val="80000"/>
              </a:lnSpc>
              <a:spcBef>
                <a:spcPts val="0"/>
              </a:spcBef>
              <a:spcAft>
                <a:spcPts val="0"/>
              </a:spcAft>
              <a:buClr>
                <a:schemeClr val="lt1"/>
              </a:buClr>
              <a:buSzPts val="3600"/>
              <a:buNone/>
              <a:defRPr>
                <a:solidFill>
                  <a:schemeClr val="lt1"/>
                </a:solidFill>
              </a:defRPr>
            </a:lvl8pPr>
            <a:lvl9pPr lvl="8" rtl="0">
              <a:lnSpc>
                <a:spcPct val="80000"/>
              </a:lnSpc>
              <a:spcBef>
                <a:spcPts val="0"/>
              </a:spcBef>
              <a:spcAft>
                <a:spcPts val="0"/>
              </a:spcAft>
              <a:buClr>
                <a:schemeClr val="lt1"/>
              </a:buClr>
              <a:buSzPts val="3600"/>
              <a:buNone/>
              <a:defRPr>
                <a:solidFill>
                  <a:schemeClr val="lt1"/>
                </a:solidFill>
              </a:defRPr>
            </a:lvl9pPr>
          </a:lstStyle>
          <a:p/>
        </p:txBody>
      </p:sp>
      <p:sp>
        <p:nvSpPr>
          <p:cNvPr id="48" name="Google Shape;48;p7"/>
          <p:cNvSpPr txBox="1"/>
          <p:nvPr>
            <p:ph idx="1" type="subTitle"/>
          </p:nvPr>
        </p:nvSpPr>
        <p:spPr>
          <a:xfrm>
            <a:off x="706800" y="1176625"/>
            <a:ext cx="2783400" cy="841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9" name="Google Shape;49;p7"/>
          <p:cNvSpPr/>
          <p:nvPr/>
        </p:nvSpPr>
        <p:spPr>
          <a:xfrm>
            <a:off x="6838046" y="4190421"/>
            <a:ext cx="2306084" cy="953564"/>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SECTION_HEADER_1">
    <p:spTree>
      <p:nvGrpSpPr>
        <p:cNvPr id="50" name="Shape 50"/>
        <p:cNvGrpSpPr/>
        <p:nvPr/>
      </p:nvGrpSpPr>
      <p:grpSpPr>
        <a:xfrm>
          <a:off x="0" y="0"/>
          <a:ext cx="0" cy="0"/>
          <a:chOff x="0" y="0"/>
          <a:chExt cx="0" cy="0"/>
        </a:xfrm>
      </p:grpSpPr>
      <p:sp>
        <p:nvSpPr>
          <p:cNvPr id="51" name="Google Shape;51;p8"/>
          <p:cNvSpPr txBox="1"/>
          <p:nvPr>
            <p:ph type="title"/>
          </p:nvPr>
        </p:nvSpPr>
        <p:spPr>
          <a:xfrm>
            <a:off x="721200" y="1817400"/>
            <a:ext cx="3136500" cy="1508700"/>
          </a:xfrm>
          <a:prstGeom prst="rect">
            <a:avLst/>
          </a:prstGeom>
        </p:spPr>
        <p:txBody>
          <a:bodyPr anchorCtr="0" anchor="ctr" bIns="91425" lIns="91425" spcFirstLastPara="1" rIns="91425" wrap="square" tIns="91425">
            <a:noAutofit/>
          </a:bodyPr>
          <a:lstStyle>
            <a:lvl1pPr lvl="0" rtl="0">
              <a:lnSpc>
                <a:spcPct val="70000"/>
              </a:lnSpc>
              <a:spcBef>
                <a:spcPts val="0"/>
              </a:spcBef>
              <a:spcAft>
                <a:spcPts val="0"/>
              </a:spcAft>
              <a:buSzPts val="6000"/>
              <a:buNone/>
              <a:defRPr sz="6000"/>
            </a:lvl1pPr>
            <a:lvl2pPr lvl="1" rtl="0">
              <a:lnSpc>
                <a:spcPct val="70000"/>
              </a:lnSpc>
              <a:spcBef>
                <a:spcPts val="0"/>
              </a:spcBef>
              <a:spcAft>
                <a:spcPts val="0"/>
              </a:spcAft>
              <a:buSzPts val="6000"/>
              <a:buNone/>
              <a:defRPr sz="6000"/>
            </a:lvl2pPr>
            <a:lvl3pPr lvl="2" rtl="0">
              <a:lnSpc>
                <a:spcPct val="70000"/>
              </a:lnSpc>
              <a:spcBef>
                <a:spcPts val="0"/>
              </a:spcBef>
              <a:spcAft>
                <a:spcPts val="0"/>
              </a:spcAft>
              <a:buSzPts val="6000"/>
              <a:buNone/>
              <a:defRPr sz="6000"/>
            </a:lvl3pPr>
            <a:lvl4pPr lvl="3" rtl="0">
              <a:lnSpc>
                <a:spcPct val="70000"/>
              </a:lnSpc>
              <a:spcBef>
                <a:spcPts val="0"/>
              </a:spcBef>
              <a:spcAft>
                <a:spcPts val="0"/>
              </a:spcAft>
              <a:buSzPts val="6000"/>
              <a:buNone/>
              <a:defRPr sz="6000"/>
            </a:lvl4pPr>
            <a:lvl5pPr lvl="4" rtl="0">
              <a:lnSpc>
                <a:spcPct val="70000"/>
              </a:lnSpc>
              <a:spcBef>
                <a:spcPts val="0"/>
              </a:spcBef>
              <a:spcAft>
                <a:spcPts val="0"/>
              </a:spcAft>
              <a:buSzPts val="6000"/>
              <a:buNone/>
              <a:defRPr sz="6000"/>
            </a:lvl5pPr>
            <a:lvl6pPr lvl="5" rtl="0">
              <a:lnSpc>
                <a:spcPct val="70000"/>
              </a:lnSpc>
              <a:spcBef>
                <a:spcPts val="0"/>
              </a:spcBef>
              <a:spcAft>
                <a:spcPts val="0"/>
              </a:spcAft>
              <a:buSzPts val="6000"/>
              <a:buNone/>
              <a:defRPr sz="6000"/>
            </a:lvl6pPr>
            <a:lvl7pPr lvl="6" rtl="0">
              <a:lnSpc>
                <a:spcPct val="70000"/>
              </a:lnSpc>
              <a:spcBef>
                <a:spcPts val="0"/>
              </a:spcBef>
              <a:spcAft>
                <a:spcPts val="0"/>
              </a:spcAft>
              <a:buSzPts val="6000"/>
              <a:buNone/>
              <a:defRPr sz="6000"/>
            </a:lvl7pPr>
            <a:lvl8pPr lvl="7" rtl="0">
              <a:lnSpc>
                <a:spcPct val="70000"/>
              </a:lnSpc>
              <a:spcBef>
                <a:spcPts val="0"/>
              </a:spcBef>
              <a:spcAft>
                <a:spcPts val="0"/>
              </a:spcAft>
              <a:buSzPts val="6000"/>
              <a:buNone/>
              <a:defRPr sz="6000"/>
            </a:lvl8pPr>
            <a:lvl9pPr lvl="8" rtl="0">
              <a:lnSpc>
                <a:spcPct val="70000"/>
              </a:lnSpc>
              <a:spcBef>
                <a:spcPts val="0"/>
              </a:spcBef>
              <a:spcAft>
                <a:spcPts val="0"/>
              </a:spcAft>
              <a:buSzPts val="6000"/>
              <a:buNone/>
              <a:defRPr sz="6000"/>
            </a:lvl9pPr>
          </a:lstStyle>
          <a:p/>
        </p:txBody>
      </p:sp>
      <p:sp>
        <p:nvSpPr>
          <p:cNvPr id="52" name="Google Shape;52;p8"/>
          <p:cNvSpPr txBox="1"/>
          <p:nvPr>
            <p:ph idx="1" type="subTitle"/>
          </p:nvPr>
        </p:nvSpPr>
        <p:spPr>
          <a:xfrm>
            <a:off x="4955100" y="431263"/>
            <a:ext cx="2178900" cy="47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2400">
                <a:latin typeface="Katibeh"/>
                <a:ea typeface="Katibeh"/>
                <a:cs typeface="Katibeh"/>
                <a:sym typeface="Katibeh"/>
              </a:defRPr>
            </a:lvl1pPr>
            <a:lvl2pPr lvl="1">
              <a:lnSpc>
                <a:spcPct val="80000"/>
              </a:lnSpc>
              <a:spcBef>
                <a:spcPts val="0"/>
              </a:spcBef>
              <a:spcAft>
                <a:spcPts val="0"/>
              </a:spcAft>
              <a:buNone/>
              <a:defRPr sz="2400">
                <a:latin typeface="Katibeh"/>
                <a:ea typeface="Katibeh"/>
                <a:cs typeface="Katibeh"/>
                <a:sym typeface="Katibeh"/>
              </a:defRPr>
            </a:lvl2pPr>
            <a:lvl3pPr lvl="2">
              <a:lnSpc>
                <a:spcPct val="80000"/>
              </a:lnSpc>
              <a:spcBef>
                <a:spcPts val="0"/>
              </a:spcBef>
              <a:spcAft>
                <a:spcPts val="0"/>
              </a:spcAft>
              <a:buNone/>
              <a:defRPr sz="2400">
                <a:latin typeface="Katibeh"/>
                <a:ea typeface="Katibeh"/>
                <a:cs typeface="Katibeh"/>
                <a:sym typeface="Katibeh"/>
              </a:defRPr>
            </a:lvl3pPr>
            <a:lvl4pPr lvl="3">
              <a:lnSpc>
                <a:spcPct val="80000"/>
              </a:lnSpc>
              <a:spcBef>
                <a:spcPts val="0"/>
              </a:spcBef>
              <a:spcAft>
                <a:spcPts val="0"/>
              </a:spcAft>
              <a:buNone/>
              <a:defRPr sz="2400">
                <a:latin typeface="Katibeh"/>
                <a:ea typeface="Katibeh"/>
                <a:cs typeface="Katibeh"/>
                <a:sym typeface="Katibeh"/>
              </a:defRPr>
            </a:lvl4pPr>
            <a:lvl5pPr lvl="4">
              <a:lnSpc>
                <a:spcPct val="80000"/>
              </a:lnSpc>
              <a:spcBef>
                <a:spcPts val="0"/>
              </a:spcBef>
              <a:spcAft>
                <a:spcPts val="0"/>
              </a:spcAft>
              <a:buNone/>
              <a:defRPr sz="2400">
                <a:latin typeface="Katibeh"/>
                <a:ea typeface="Katibeh"/>
                <a:cs typeface="Katibeh"/>
                <a:sym typeface="Katibeh"/>
              </a:defRPr>
            </a:lvl5pPr>
            <a:lvl6pPr lvl="5">
              <a:lnSpc>
                <a:spcPct val="80000"/>
              </a:lnSpc>
              <a:spcBef>
                <a:spcPts val="0"/>
              </a:spcBef>
              <a:spcAft>
                <a:spcPts val="0"/>
              </a:spcAft>
              <a:buNone/>
              <a:defRPr sz="2400">
                <a:latin typeface="Katibeh"/>
                <a:ea typeface="Katibeh"/>
                <a:cs typeface="Katibeh"/>
                <a:sym typeface="Katibeh"/>
              </a:defRPr>
            </a:lvl6pPr>
            <a:lvl7pPr lvl="6">
              <a:lnSpc>
                <a:spcPct val="80000"/>
              </a:lnSpc>
              <a:spcBef>
                <a:spcPts val="0"/>
              </a:spcBef>
              <a:spcAft>
                <a:spcPts val="0"/>
              </a:spcAft>
              <a:buNone/>
              <a:defRPr sz="2400">
                <a:latin typeface="Katibeh"/>
                <a:ea typeface="Katibeh"/>
                <a:cs typeface="Katibeh"/>
                <a:sym typeface="Katibeh"/>
              </a:defRPr>
            </a:lvl7pPr>
            <a:lvl8pPr lvl="7">
              <a:lnSpc>
                <a:spcPct val="80000"/>
              </a:lnSpc>
              <a:spcBef>
                <a:spcPts val="0"/>
              </a:spcBef>
              <a:spcAft>
                <a:spcPts val="0"/>
              </a:spcAft>
              <a:buNone/>
              <a:defRPr sz="2400">
                <a:latin typeface="Katibeh"/>
                <a:ea typeface="Katibeh"/>
                <a:cs typeface="Katibeh"/>
                <a:sym typeface="Katibeh"/>
              </a:defRPr>
            </a:lvl8pPr>
            <a:lvl9pPr lvl="8">
              <a:lnSpc>
                <a:spcPct val="80000"/>
              </a:lnSpc>
              <a:spcBef>
                <a:spcPts val="0"/>
              </a:spcBef>
              <a:spcAft>
                <a:spcPts val="0"/>
              </a:spcAft>
              <a:buNone/>
              <a:defRPr sz="2400">
                <a:latin typeface="Katibeh"/>
                <a:ea typeface="Katibeh"/>
                <a:cs typeface="Katibeh"/>
                <a:sym typeface="Katibeh"/>
              </a:defRPr>
            </a:lvl9pPr>
          </a:lstStyle>
          <a:p/>
        </p:txBody>
      </p:sp>
      <p:sp>
        <p:nvSpPr>
          <p:cNvPr id="53" name="Google Shape;53;p8"/>
          <p:cNvSpPr txBox="1"/>
          <p:nvPr>
            <p:ph idx="2" type="subTitle"/>
          </p:nvPr>
        </p:nvSpPr>
        <p:spPr>
          <a:xfrm>
            <a:off x="4956300" y="825150"/>
            <a:ext cx="34656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54" name="Google Shape;54;p8"/>
          <p:cNvSpPr txBox="1"/>
          <p:nvPr>
            <p:ph idx="3" type="subTitle"/>
          </p:nvPr>
        </p:nvSpPr>
        <p:spPr>
          <a:xfrm>
            <a:off x="4955100" y="1542200"/>
            <a:ext cx="2178900" cy="470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55" name="Google Shape;55;p8"/>
          <p:cNvSpPr txBox="1"/>
          <p:nvPr>
            <p:ph idx="4" type="subTitle"/>
          </p:nvPr>
        </p:nvSpPr>
        <p:spPr>
          <a:xfrm>
            <a:off x="4956300" y="1936088"/>
            <a:ext cx="34656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56" name="Google Shape;56;p8"/>
          <p:cNvSpPr txBox="1"/>
          <p:nvPr>
            <p:ph idx="5" type="subTitle"/>
          </p:nvPr>
        </p:nvSpPr>
        <p:spPr>
          <a:xfrm>
            <a:off x="4955100" y="2653900"/>
            <a:ext cx="2178900" cy="470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57" name="Google Shape;57;p8"/>
          <p:cNvSpPr txBox="1"/>
          <p:nvPr>
            <p:ph idx="6" type="subTitle"/>
          </p:nvPr>
        </p:nvSpPr>
        <p:spPr>
          <a:xfrm>
            <a:off x="4956300" y="3047788"/>
            <a:ext cx="34656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58" name="Google Shape;58;p8"/>
          <p:cNvSpPr txBox="1"/>
          <p:nvPr>
            <p:ph idx="7" type="subTitle"/>
          </p:nvPr>
        </p:nvSpPr>
        <p:spPr>
          <a:xfrm>
            <a:off x="4955100" y="3765600"/>
            <a:ext cx="2178900" cy="470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59" name="Google Shape;59;p8"/>
          <p:cNvSpPr txBox="1"/>
          <p:nvPr>
            <p:ph idx="8" type="subTitle"/>
          </p:nvPr>
        </p:nvSpPr>
        <p:spPr>
          <a:xfrm>
            <a:off x="4956300" y="4159488"/>
            <a:ext cx="34656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9"/>
          <p:cNvSpPr txBox="1"/>
          <p:nvPr>
            <p:ph type="title"/>
          </p:nvPr>
        </p:nvSpPr>
        <p:spPr>
          <a:xfrm>
            <a:off x="721200" y="594300"/>
            <a:ext cx="7701600" cy="672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2" name="Google Shape;62;p9"/>
          <p:cNvSpPr txBox="1"/>
          <p:nvPr>
            <p:ph idx="1" type="body"/>
          </p:nvPr>
        </p:nvSpPr>
        <p:spPr>
          <a:xfrm>
            <a:off x="721200" y="1667125"/>
            <a:ext cx="7701600" cy="299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63" name="Google Shape;63;p9"/>
          <p:cNvSpPr/>
          <p:nvPr/>
        </p:nvSpPr>
        <p:spPr>
          <a:xfrm rot="10800000">
            <a:off x="5089986" y="3877094"/>
            <a:ext cx="4054017" cy="1266406"/>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rgbClr val="D5D4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4" name="Shape 64"/>
        <p:cNvGrpSpPr/>
        <p:nvPr/>
      </p:nvGrpSpPr>
      <p:grpSpPr>
        <a:xfrm>
          <a:off x="0" y="0"/>
          <a:ext cx="0" cy="0"/>
          <a:chOff x="0" y="0"/>
          <a:chExt cx="0" cy="0"/>
        </a:xfrm>
      </p:grpSpPr>
      <p:sp>
        <p:nvSpPr>
          <p:cNvPr id="65" name="Google Shape;65;p10"/>
          <p:cNvSpPr txBox="1"/>
          <p:nvPr>
            <p:ph type="title"/>
          </p:nvPr>
        </p:nvSpPr>
        <p:spPr>
          <a:xfrm>
            <a:off x="726725" y="594300"/>
            <a:ext cx="77457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66" name="Google Shape;66;p10"/>
          <p:cNvSpPr txBox="1"/>
          <p:nvPr>
            <p:ph idx="1" type="subTitle"/>
          </p:nvPr>
        </p:nvSpPr>
        <p:spPr>
          <a:xfrm>
            <a:off x="958309" y="2284425"/>
            <a:ext cx="3218400" cy="3855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None/>
              <a:defRPr sz="2400">
                <a:latin typeface="Katibeh"/>
                <a:ea typeface="Katibeh"/>
                <a:cs typeface="Katibeh"/>
                <a:sym typeface="Katibeh"/>
              </a:defRPr>
            </a:lvl1pPr>
            <a:lvl2pPr lvl="1" algn="ctr">
              <a:lnSpc>
                <a:spcPct val="80000"/>
              </a:lnSpc>
              <a:spcBef>
                <a:spcPts val="0"/>
              </a:spcBef>
              <a:spcAft>
                <a:spcPts val="0"/>
              </a:spcAft>
              <a:buNone/>
              <a:defRPr sz="2400">
                <a:latin typeface="Katibeh"/>
                <a:ea typeface="Katibeh"/>
                <a:cs typeface="Katibeh"/>
                <a:sym typeface="Katibeh"/>
              </a:defRPr>
            </a:lvl2pPr>
            <a:lvl3pPr lvl="2" algn="ctr">
              <a:lnSpc>
                <a:spcPct val="80000"/>
              </a:lnSpc>
              <a:spcBef>
                <a:spcPts val="0"/>
              </a:spcBef>
              <a:spcAft>
                <a:spcPts val="0"/>
              </a:spcAft>
              <a:buNone/>
              <a:defRPr sz="2400">
                <a:latin typeface="Katibeh"/>
                <a:ea typeface="Katibeh"/>
                <a:cs typeface="Katibeh"/>
                <a:sym typeface="Katibeh"/>
              </a:defRPr>
            </a:lvl3pPr>
            <a:lvl4pPr lvl="3" algn="ctr">
              <a:lnSpc>
                <a:spcPct val="80000"/>
              </a:lnSpc>
              <a:spcBef>
                <a:spcPts val="0"/>
              </a:spcBef>
              <a:spcAft>
                <a:spcPts val="0"/>
              </a:spcAft>
              <a:buNone/>
              <a:defRPr sz="2400">
                <a:latin typeface="Katibeh"/>
                <a:ea typeface="Katibeh"/>
                <a:cs typeface="Katibeh"/>
                <a:sym typeface="Katibeh"/>
              </a:defRPr>
            </a:lvl4pPr>
            <a:lvl5pPr lvl="4" algn="ctr">
              <a:lnSpc>
                <a:spcPct val="80000"/>
              </a:lnSpc>
              <a:spcBef>
                <a:spcPts val="0"/>
              </a:spcBef>
              <a:spcAft>
                <a:spcPts val="0"/>
              </a:spcAft>
              <a:buNone/>
              <a:defRPr sz="2400">
                <a:latin typeface="Katibeh"/>
                <a:ea typeface="Katibeh"/>
                <a:cs typeface="Katibeh"/>
                <a:sym typeface="Katibeh"/>
              </a:defRPr>
            </a:lvl5pPr>
            <a:lvl6pPr lvl="5" algn="ctr">
              <a:lnSpc>
                <a:spcPct val="80000"/>
              </a:lnSpc>
              <a:spcBef>
                <a:spcPts val="0"/>
              </a:spcBef>
              <a:spcAft>
                <a:spcPts val="0"/>
              </a:spcAft>
              <a:buNone/>
              <a:defRPr sz="2400">
                <a:latin typeface="Katibeh"/>
                <a:ea typeface="Katibeh"/>
                <a:cs typeface="Katibeh"/>
                <a:sym typeface="Katibeh"/>
              </a:defRPr>
            </a:lvl6pPr>
            <a:lvl7pPr lvl="6" algn="ctr">
              <a:lnSpc>
                <a:spcPct val="80000"/>
              </a:lnSpc>
              <a:spcBef>
                <a:spcPts val="0"/>
              </a:spcBef>
              <a:spcAft>
                <a:spcPts val="0"/>
              </a:spcAft>
              <a:buNone/>
              <a:defRPr sz="2400">
                <a:latin typeface="Katibeh"/>
                <a:ea typeface="Katibeh"/>
                <a:cs typeface="Katibeh"/>
                <a:sym typeface="Katibeh"/>
              </a:defRPr>
            </a:lvl7pPr>
            <a:lvl8pPr lvl="7" algn="ctr">
              <a:lnSpc>
                <a:spcPct val="80000"/>
              </a:lnSpc>
              <a:spcBef>
                <a:spcPts val="0"/>
              </a:spcBef>
              <a:spcAft>
                <a:spcPts val="0"/>
              </a:spcAft>
              <a:buNone/>
              <a:defRPr sz="2400">
                <a:latin typeface="Katibeh"/>
                <a:ea typeface="Katibeh"/>
                <a:cs typeface="Katibeh"/>
                <a:sym typeface="Katibeh"/>
              </a:defRPr>
            </a:lvl8pPr>
            <a:lvl9pPr lvl="8" algn="ctr">
              <a:lnSpc>
                <a:spcPct val="80000"/>
              </a:lnSpc>
              <a:spcBef>
                <a:spcPts val="0"/>
              </a:spcBef>
              <a:spcAft>
                <a:spcPts val="0"/>
              </a:spcAft>
              <a:buNone/>
              <a:defRPr sz="2400">
                <a:latin typeface="Katibeh"/>
                <a:ea typeface="Katibeh"/>
                <a:cs typeface="Katibeh"/>
                <a:sym typeface="Katibeh"/>
              </a:defRPr>
            </a:lvl9pPr>
          </a:lstStyle>
          <a:p/>
        </p:txBody>
      </p:sp>
      <p:sp>
        <p:nvSpPr>
          <p:cNvPr id="67" name="Google Shape;67;p10"/>
          <p:cNvSpPr txBox="1"/>
          <p:nvPr>
            <p:ph idx="2" type="subTitle"/>
          </p:nvPr>
        </p:nvSpPr>
        <p:spPr>
          <a:xfrm>
            <a:off x="955324" y="2622350"/>
            <a:ext cx="3218400" cy="10233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1600"/>
              </a:spcBef>
              <a:spcAft>
                <a:spcPts val="0"/>
              </a:spcAft>
              <a:buNone/>
              <a:defRPr/>
            </a:lvl2pPr>
            <a:lvl3pPr lvl="2" algn="ctr">
              <a:spcBef>
                <a:spcPts val="1600"/>
              </a:spcBef>
              <a:spcAft>
                <a:spcPts val="0"/>
              </a:spcAft>
              <a:buNone/>
              <a:defRPr/>
            </a:lvl3pPr>
            <a:lvl4pPr lvl="3" algn="ctr">
              <a:spcBef>
                <a:spcPts val="1600"/>
              </a:spcBef>
              <a:spcAft>
                <a:spcPts val="0"/>
              </a:spcAft>
              <a:buNone/>
              <a:defRPr/>
            </a:lvl4pPr>
            <a:lvl5pPr lvl="4" algn="ctr">
              <a:spcBef>
                <a:spcPts val="1600"/>
              </a:spcBef>
              <a:spcAft>
                <a:spcPts val="0"/>
              </a:spcAft>
              <a:buNone/>
              <a:defRPr/>
            </a:lvl5pPr>
            <a:lvl6pPr lvl="5" algn="ctr">
              <a:spcBef>
                <a:spcPts val="1600"/>
              </a:spcBef>
              <a:spcAft>
                <a:spcPts val="0"/>
              </a:spcAft>
              <a:buNone/>
              <a:defRPr/>
            </a:lvl6pPr>
            <a:lvl7pPr lvl="6" algn="ctr">
              <a:spcBef>
                <a:spcPts val="1600"/>
              </a:spcBef>
              <a:spcAft>
                <a:spcPts val="0"/>
              </a:spcAft>
              <a:buNone/>
              <a:defRPr/>
            </a:lvl7pPr>
            <a:lvl8pPr lvl="7" algn="ctr">
              <a:spcBef>
                <a:spcPts val="1600"/>
              </a:spcBef>
              <a:spcAft>
                <a:spcPts val="0"/>
              </a:spcAft>
              <a:buNone/>
              <a:defRPr/>
            </a:lvl8pPr>
            <a:lvl9pPr lvl="8" algn="ctr">
              <a:spcBef>
                <a:spcPts val="1600"/>
              </a:spcBef>
              <a:spcAft>
                <a:spcPts val="1600"/>
              </a:spcAft>
              <a:buNone/>
              <a:defRPr/>
            </a:lvl9pPr>
          </a:lstStyle>
          <a:p/>
        </p:txBody>
      </p:sp>
      <p:sp>
        <p:nvSpPr>
          <p:cNvPr id="68" name="Google Shape;68;p10"/>
          <p:cNvSpPr txBox="1"/>
          <p:nvPr>
            <p:ph idx="3" type="subTitle"/>
          </p:nvPr>
        </p:nvSpPr>
        <p:spPr>
          <a:xfrm>
            <a:off x="5025434" y="2284413"/>
            <a:ext cx="3218400" cy="3855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400">
                <a:latin typeface="Katibeh"/>
                <a:ea typeface="Katibeh"/>
                <a:cs typeface="Katibeh"/>
                <a:sym typeface="Katibeh"/>
              </a:defRPr>
            </a:lvl1pPr>
            <a:lvl2pPr lvl="1" rtl="0" algn="ctr">
              <a:lnSpc>
                <a:spcPct val="80000"/>
              </a:lnSpc>
              <a:spcBef>
                <a:spcPts val="0"/>
              </a:spcBef>
              <a:spcAft>
                <a:spcPts val="0"/>
              </a:spcAft>
              <a:buNone/>
              <a:defRPr sz="2400">
                <a:latin typeface="Katibeh"/>
                <a:ea typeface="Katibeh"/>
                <a:cs typeface="Katibeh"/>
                <a:sym typeface="Katibeh"/>
              </a:defRPr>
            </a:lvl2pPr>
            <a:lvl3pPr lvl="2" rtl="0" algn="ctr">
              <a:lnSpc>
                <a:spcPct val="80000"/>
              </a:lnSpc>
              <a:spcBef>
                <a:spcPts val="0"/>
              </a:spcBef>
              <a:spcAft>
                <a:spcPts val="0"/>
              </a:spcAft>
              <a:buNone/>
              <a:defRPr sz="2400">
                <a:latin typeface="Katibeh"/>
                <a:ea typeface="Katibeh"/>
                <a:cs typeface="Katibeh"/>
                <a:sym typeface="Katibeh"/>
              </a:defRPr>
            </a:lvl3pPr>
            <a:lvl4pPr lvl="3" rtl="0" algn="ctr">
              <a:lnSpc>
                <a:spcPct val="80000"/>
              </a:lnSpc>
              <a:spcBef>
                <a:spcPts val="0"/>
              </a:spcBef>
              <a:spcAft>
                <a:spcPts val="0"/>
              </a:spcAft>
              <a:buNone/>
              <a:defRPr sz="2400">
                <a:latin typeface="Katibeh"/>
                <a:ea typeface="Katibeh"/>
                <a:cs typeface="Katibeh"/>
                <a:sym typeface="Katibeh"/>
              </a:defRPr>
            </a:lvl4pPr>
            <a:lvl5pPr lvl="4" rtl="0" algn="ctr">
              <a:lnSpc>
                <a:spcPct val="80000"/>
              </a:lnSpc>
              <a:spcBef>
                <a:spcPts val="0"/>
              </a:spcBef>
              <a:spcAft>
                <a:spcPts val="0"/>
              </a:spcAft>
              <a:buNone/>
              <a:defRPr sz="2400">
                <a:latin typeface="Katibeh"/>
                <a:ea typeface="Katibeh"/>
                <a:cs typeface="Katibeh"/>
                <a:sym typeface="Katibeh"/>
              </a:defRPr>
            </a:lvl5pPr>
            <a:lvl6pPr lvl="5" rtl="0" algn="ctr">
              <a:lnSpc>
                <a:spcPct val="80000"/>
              </a:lnSpc>
              <a:spcBef>
                <a:spcPts val="0"/>
              </a:spcBef>
              <a:spcAft>
                <a:spcPts val="0"/>
              </a:spcAft>
              <a:buNone/>
              <a:defRPr sz="2400">
                <a:latin typeface="Katibeh"/>
                <a:ea typeface="Katibeh"/>
                <a:cs typeface="Katibeh"/>
                <a:sym typeface="Katibeh"/>
              </a:defRPr>
            </a:lvl6pPr>
            <a:lvl7pPr lvl="6" rtl="0" algn="ctr">
              <a:lnSpc>
                <a:spcPct val="80000"/>
              </a:lnSpc>
              <a:spcBef>
                <a:spcPts val="0"/>
              </a:spcBef>
              <a:spcAft>
                <a:spcPts val="0"/>
              </a:spcAft>
              <a:buNone/>
              <a:defRPr sz="2400">
                <a:latin typeface="Katibeh"/>
                <a:ea typeface="Katibeh"/>
                <a:cs typeface="Katibeh"/>
                <a:sym typeface="Katibeh"/>
              </a:defRPr>
            </a:lvl7pPr>
            <a:lvl8pPr lvl="7" rtl="0" algn="ctr">
              <a:lnSpc>
                <a:spcPct val="80000"/>
              </a:lnSpc>
              <a:spcBef>
                <a:spcPts val="0"/>
              </a:spcBef>
              <a:spcAft>
                <a:spcPts val="0"/>
              </a:spcAft>
              <a:buNone/>
              <a:defRPr sz="2400">
                <a:latin typeface="Katibeh"/>
                <a:ea typeface="Katibeh"/>
                <a:cs typeface="Katibeh"/>
                <a:sym typeface="Katibeh"/>
              </a:defRPr>
            </a:lvl8pPr>
            <a:lvl9pPr lvl="8" rtl="0" algn="ctr">
              <a:lnSpc>
                <a:spcPct val="80000"/>
              </a:lnSpc>
              <a:spcBef>
                <a:spcPts val="0"/>
              </a:spcBef>
              <a:spcAft>
                <a:spcPts val="0"/>
              </a:spcAft>
              <a:buNone/>
              <a:defRPr sz="2400">
                <a:latin typeface="Katibeh"/>
                <a:ea typeface="Katibeh"/>
                <a:cs typeface="Katibeh"/>
                <a:sym typeface="Katibeh"/>
              </a:defRPr>
            </a:lvl9pPr>
          </a:lstStyle>
          <a:p/>
        </p:txBody>
      </p:sp>
      <p:sp>
        <p:nvSpPr>
          <p:cNvPr id="69" name="Google Shape;69;p10"/>
          <p:cNvSpPr txBox="1"/>
          <p:nvPr>
            <p:ph idx="4" type="subTitle"/>
          </p:nvPr>
        </p:nvSpPr>
        <p:spPr>
          <a:xfrm>
            <a:off x="5022449" y="2622338"/>
            <a:ext cx="3218400" cy="1023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1200" y="594300"/>
            <a:ext cx="7751400" cy="572700"/>
          </a:xfrm>
          <a:prstGeom prst="rect">
            <a:avLst/>
          </a:prstGeom>
          <a:noFill/>
          <a:ln>
            <a:noFill/>
          </a:ln>
        </p:spPr>
        <p:txBody>
          <a:bodyPr anchorCtr="0" anchor="t" bIns="91425" lIns="91425" spcFirstLastPara="1" rIns="91425" wrap="square" tIns="91425">
            <a:noAutofit/>
          </a:bodyPr>
          <a:lstStyle>
            <a:lvl1pPr lvl="0">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1pPr>
            <a:lvl2pPr lvl="1">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2pPr>
            <a:lvl3pPr lvl="2">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3pPr>
            <a:lvl4pPr lvl="3">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4pPr>
            <a:lvl5pPr lvl="4">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5pPr>
            <a:lvl6pPr lvl="5">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6pPr>
            <a:lvl7pPr lvl="6">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7pPr>
            <a:lvl8pPr lvl="7">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8pPr>
            <a:lvl9pPr lvl="8">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9pPr>
          </a:lstStyle>
          <a:p/>
        </p:txBody>
      </p:sp>
      <p:sp>
        <p:nvSpPr>
          <p:cNvPr id="7" name="Google Shape;7;p1"/>
          <p:cNvSpPr txBox="1"/>
          <p:nvPr>
            <p:ph idx="1" type="body"/>
          </p:nvPr>
        </p:nvSpPr>
        <p:spPr>
          <a:xfrm>
            <a:off x="721200" y="1296100"/>
            <a:ext cx="7701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accent4"/>
              </a:buClr>
              <a:buSzPts val="1200"/>
              <a:buFont typeface="Roboto"/>
              <a:buChar char="●"/>
              <a:defRPr sz="1200">
                <a:solidFill>
                  <a:schemeClr val="accent4"/>
                </a:solidFill>
                <a:latin typeface="Roboto"/>
                <a:ea typeface="Roboto"/>
                <a:cs typeface="Roboto"/>
                <a:sym typeface="Roboto"/>
              </a:defRPr>
            </a:lvl1pPr>
            <a:lvl2pPr indent="-304800" lvl="1" marL="9144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2pPr>
            <a:lvl3pPr indent="-304800" lvl="2" marL="13716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3pPr>
            <a:lvl4pPr indent="-304800" lvl="3" marL="18288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4pPr>
            <a:lvl5pPr indent="-304800" lvl="4" marL="22860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5pPr>
            <a:lvl6pPr indent="-304800" lvl="5" marL="27432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6pPr>
            <a:lvl7pPr indent="-304800" lvl="6" marL="32004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7pPr>
            <a:lvl8pPr indent="-304800" lvl="7" marL="36576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8pPr>
            <a:lvl9pPr indent="-304800" lvl="8" marL="4114800">
              <a:lnSpc>
                <a:spcPct val="115000"/>
              </a:lnSpc>
              <a:spcBef>
                <a:spcPts val="1600"/>
              </a:spcBef>
              <a:spcAft>
                <a:spcPts val="1600"/>
              </a:spcAft>
              <a:buClr>
                <a:schemeClr val="accent4"/>
              </a:buClr>
              <a:buSzPts val="1200"/>
              <a:buFont typeface="Roboto"/>
              <a:buChar char="■"/>
              <a:defRPr sz="1200">
                <a:solidFill>
                  <a:schemeClr val="accent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9.jpg"/><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jpg"/><Relationship Id="rId4" Type="http://schemas.openxmlformats.org/officeDocument/2006/relationships/image" Target="../media/image2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0.jp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7.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2"/>
          <p:cNvSpPr txBox="1"/>
          <p:nvPr>
            <p:ph type="ctrTitle"/>
          </p:nvPr>
        </p:nvSpPr>
        <p:spPr>
          <a:xfrm>
            <a:off x="377300" y="1479175"/>
            <a:ext cx="46458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Reddit Posts Analysis </a:t>
            </a:r>
            <a:r>
              <a:rPr lang="en" sz="4600"/>
              <a:t>with</a:t>
            </a:r>
            <a:r>
              <a:rPr lang="en" sz="4600"/>
              <a:t> Natural Language Processing</a:t>
            </a:r>
            <a:endParaRPr sz="4600"/>
          </a:p>
        </p:txBody>
      </p:sp>
      <p:sp>
        <p:nvSpPr>
          <p:cNvPr id="236" name="Google Shape;236;p32"/>
          <p:cNvSpPr txBox="1"/>
          <p:nvPr>
            <p:ph idx="1" type="subTitle"/>
          </p:nvPr>
        </p:nvSpPr>
        <p:spPr>
          <a:xfrm>
            <a:off x="458675" y="3355000"/>
            <a:ext cx="4088100" cy="66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By Daniel Seto, Florian Combelles, Goh Yan Da, Joanne Chong, Kenneth Goh</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41"/>
          <p:cNvSpPr txBox="1"/>
          <p:nvPr>
            <p:ph type="ctrTitle"/>
          </p:nvPr>
        </p:nvSpPr>
        <p:spPr>
          <a:xfrm>
            <a:off x="-55050" y="1926925"/>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Methodology</a:t>
            </a:r>
            <a:endParaRPr sz="5000"/>
          </a:p>
        </p:txBody>
      </p:sp>
      <p:sp>
        <p:nvSpPr>
          <p:cNvPr id="388" name="Google Shape;388;p41"/>
          <p:cNvSpPr txBox="1"/>
          <p:nvPr>
            <p:ph idx="1" type="subTitle"/>
          </p:nvPr>
        </p:nvSpPr>
        <p:spPr>
          <a:xfrm>
            <a:off x="421375" y="3155475"/>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we’ve been doing it</a:t>
            </a:r>
            <a:endParaRPr sz="1400"/>
          </a:p>
        </p:txBody>
      </p:sp>
      <p:sp>
        <p:nvSpPr>
          <p:cNvPr id="389" name="Google Shape;389;p41"/>
          <p:cNvSpPr/>
          <p:nvPr/>
        </p:nvSpPr>
        <p:spPr>
          <a:xfrm>
            <a:off x="1365746" y="1366724"/>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txBox="1"/>
          <p:nvPr>
            <p:ph type="ctrTitle"/>
          </p:nvPr>
        </p:nvSpPr>
        <p:spPr>
          <a:xfrm>
            <a:off x="1543511" y="1693087"/>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3</a:t>
            </a:r>
            <a:endParaRPr b="1" sz="24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2"/>
          <p:cNvSpPr/>
          <p:nvPr/>
        </p:nvSpPr>
        <p:spPr>
          <a:xfrm>
            <a:off x="2511175" y="1698638"/>
            <a:ext cx="3043800" cy="2069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2"/>
          <p:cNvSpPr/>
          <p:nvPr/>
        </p:nvSpPr>
        <p:spPr>
          <a:xfrm>
            <a:off x="2511175" y="1705606"/>
            <a:ext cx="3043800" cy="31089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2"/>
          <p:cNvSpPr txBox="1"/>
          <p:nvPr>
            <p:ph type="title"/>
          </p:nvPr>
        </p:nvSpPr>
        <p:spPr>
          <a:xfrm>
            <a:off x="513675" y="492300"/>
            <a:ext cx="7151100" cy="5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4"/>
                </a:solidFill>
              </a:rPr>
              <a:t>Existing model - K-Nearest Neighbours (KNN)</a:t>
            </a:r>
            <a:endParaRPr sz="3600">
              <a:solidFill>
                <a:schemeClr val="accent4"/>
              </a:solidFill>
            </a:endParaRPr>
          </a:p>
        </p:txBody>
      </p:sp>
      <p:sp>
        <p:nvSpPr>
          <p:cNvPr id="398" name="Google Shape;398;p42"/>
          <p:cNvSpPr txBox="1"/>
          <p:nvPr>
            <p:ph idx="1" type="subTitle"/>
          </p:nvPr>
        </p:nvSpPr>
        <p:spPr>
          <a:xfrm>
            <a:off x="2612175" y="1180350"/>
            <a:ext cx="2192100" cy="4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4"/>
                </a:solidFill>
              </a:rPr>
              <a:t>How does this work?</a:t>
            </a:r>
            <a:endParaRPr b="1" sz="1500">
              <a:solidFill>
                <a:schemeClr val="accent4"/>
              </a:solidFill>
            </a:endParaRPr>
          </a:p>
          <a:p>
            <a:pPr indent="0" lvl="0" marL="0" rtl="0" algn="l">
              <a:spcBef>
                <a:spcPts val="0"/>
              </a:spcBef>
              <a:spcAft>
                <a:spcPts val="1600"/>
              </a:spcAft>
              <a:buNone/>
            </a:pPr>
            <a:r>
              <a:t/>
            </a:r>
            <a:endParaRPr sz="1500">
              <a:solidFill>
                <a:schemeClr val="accent4"/>
              </a:solidFill>
            </a:endParaRPr>
          </a:p>
        </p:txBody>
      </p:sp>
      <p:grpSp>
        <p:nvGrpSpPr>
          <p:cNvPr id="399" name="Google Shape;399;p42"/>
          <p:cNvGrpSpPr/>
          <p:nvPr/>
        </p:nvGrpSpPr>
        <p:grpSpPr>
          <a:xfrm>
            <a:off x="482125" y="881320"/>
            <a:ext cx="2037900" cy="2036100"/>
            <a:chOff x="634525" y="881320"/>
            <a:chExt cx="2037900" cy="2036100"/>
          </a:xfrm>
        </p:grpSpPr>
        <p:sp>
          <p:nvSpPr>
            <p:cNvPr id="400" name="Google Shape;400;p42"/>
            <p:cNvSpPr/>
            <p:nvPr/>
          </p:nvSpPr>
          <p:spPr>
            <a:xfrm rot="8303224">
              <a:off x="926395" y="1183551"/>
              <a:ext cx="1454160" cy="1431638"/>
            </a:xfrm>
            <a:prstGeom prst="blockArc">
              <a:avLst>
                <a:gd fmla="val 7914150" name="adj1"/>
                <a:gd fmla="val 3143784" name="adj2"/>
                <a:gd fmla="val 15116" name="adj3"/>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2"/>
            <p:cNvSpPr txBox="1"/>
            <p:nvPr/>
          </p:nvSpPr>
          <p:spPr>
            <a:xfrm>
              <a:off x="1172875" y="1499925"/>
              <a:ext cx="961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oboto"/>
                  <a:ea typeface="Roboto"/>
                  <a:cs typeface="Roboto"/>
                  <a:sym typeface="Roboto"/>
                </a:rPr>
                <a:t>78%</a:t>
              </a:r>
              <a:endParaRPr b="1" sz="3000">
                <a:solidFill>
                  <a:schemeClr val="dk2"/>
                </a:solidFill>
                <a:latin typeface="Roboto"/>
                <a:ea typeface="Roboto"/>
                <a:cs typeface="Roboto"/>
                <a:sym typeface="Roboto"/>
              </a:endParaRPr>
            </a:p>
          </p:txBody>
        </p:sp>
        <p:sp>
          <p:nvSpPr>
            <p:cNvPr id="402" name="Google Shape;402;p42"/>
            <p:cNvSpPr txBox="1"/>
            <p:nvPr/>
          </p:nvSpPr>
          <p:spPr>
            <a:xfrm>
              <a:off x="1172875" y="1879675"/>
              <a:ext cx="9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Accuracy</a:t>
              </a:r>
              <a:endParaRPr>
                <a:solidFill>
                  <a:schemeClr val="dk2"/>
                </a:solidFill>
                <a:latin typeface="Roboto"/>
                <a:ea typeface="Roboto"/>
                <a:cs typeface="Roboto"/>
                <a:sym typeface="Roboto"/>
              </a:endParaRPr>
            </a:p>
          </p:txBody>
        </p:sp>
      </p:grpSp>
      <p:sp>
        <p:nvSpPr>
          <p:cNvPr id="403" name="Google Shape;403;p42"/>
          <p:cNvSpPr/>
          <p:nvPr/>
        </p:nvSpPr>
        <p:spPr>
          <a:xfrm>
            <a:off x="2772575" y="18044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Kennel </a:t>
            </a:r>
            <a:endParaRPr sz="1300"/>
          </a:p>
        </p:txBody>
      </p:sp>
      <p:sp>
        <p:nvSpPr>
          <p:cNvPr id="404" name="Google Shape;404;p42"/>
          <p:cNvSpPr/>
          <p:nvPr/>
        </p:nvSpPr>
        <p:spPr>
          <a:xfrm>
            <a:off x="2772575" y="23187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Litter box</a:t>
            </a:r>
            <a:endParaRPr sz="1300"/>
          </a:p>
        </p:txBody>
      </p:sp>
      <p:sp>
        <p:nvSpPr>
          <p:cNvPr id="405" name="Google Shape;405;p42"/>
          <p:cNvSpPr/>
          <p:nvPr/>
        </p:nvSpPr>
        <p:spPr>
          <a:xfrm>
            <a:off x="2772575" y="28330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 guarding</a:t>
            </a:r>
            <a:endParaRPr sz="1200"/>
          </a:p>
        </p:txBody>
      </p:sp>
      <p:sp>
        <p:nvSpPr>
          <p:cNvPr id="406" name="Google Shape;406;p42"/>
          <p:cNvSpPr/>
          <p:nvPr/>
        </p:nvSpPr>
        <p:spPr>
          <a:xfrm>
            <a:off x="2772575" y="33473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Long walk</a:t>
            </a:r>
            <a:endParaRPr sz="1300"/>
          </a:p>
        </p:txBody>
      </p:sp>
      <p:sp>
        <p:nvSpPr>
          <p:cNvPr id="407" name="Google Shape;407;p42"/>
          <p:cNvSpPr/>
          <p:nvPr/>
        </p:nvSpPr>
        <p:spPr>
          <a:xfrm>
            <a:off x="2772575" y="38616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Meowing</a:t>
            </a:r>
            <a:endParaRPr sz="1300"/>
          </a:p>
        </p:txBody>
      </p:sp>
      <p:grpSp>
        <p:nvGrpSpPr>
          <p:cNvPr id="408" name="Google Shape;408;p42"/>
          <p:cNvGrpSpPr/>
          <p:nvPr/>
        </p:nvGrpSpPr>
        <p:grpSpPr>
          <a:xfrm>
            <a:off x="4763718" y="2298099"/>
            <a:ext cx="363994" cy="370105"/>
            <a:chOff x="2497068" y="1980186"/>
            <a:chExt cx="363994" cy="370105"/>
          </a:xfrm>
        </p:grpSpPr>
        <p:sp>
          <p:nvSpPr>
            <p:cNvPr id="409" name="Google Shape;409;p42"/>
            <p:cNvSpPr/>
            <p:nvPr/>
          </p:nvSpPr>
          <p:spPr>
            <a:xfrm>
              <a:off x="2702974" y="1980186"/>
              <a:ext cx="131832" cy="172488"/>
            </a:xfrm>
            <a:custGeom>
              <a:rect b="b" l="l" r="r" t="t"/>
              <a:pathLst>
                <a:path extrusionOk="0" h="6576" w="5026">
                  <a:moveTo>
                    <a:pt x="4563" y="0"/>
                  </a:moveTo>
                  <a:cubicBezTo>
                    <a:pt x="4465" y="0"/>
                    <a:pt x="4366" y="31"/>
                    <a:pt x="4279" y="100"/>
                  </a:cubicBezTo>
                  <a:lnTo>
                    <a:pt x="1" y="3606"/>
                  </a:lnTo>
                  <a:lnTo>
                    <a:pt x="5025" y="6576"/>
                  </a:lnTo>
                  <a:lnTo>
                    <a:pt x="5025" y="460"/>
                  </a:lnTo>
                  <a:cubicBezTo>
                    <a:pt x="5025" y="186"/>
                    <a:pt x="4800" y="0"/>
                    <a:pt x="45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2"/>
            <p:cNvSpPr/>
            <p:nvPr/>
          </p:nvSpPr>
          <p:spPr>
            <a:xfrm>
              <a:off x="2742634" y="2020292"/>
              <a:ext cx="80238" cy="125274"/>
            </a:xfrm>
            <a:custGeom>
              <a:rect b="b" l="l" r="r" t="t"/>
              <a:pathLst>
                <a:path extrusionOk="0" h="4776" w="3059">
                  <a:moveTo>
                    <a:pt x="2764" y="0"/>
                  </a:moveTo>
                  <a:cubicBezTo>
                    <a:pt x="2688" y="0"/>
                    <a:pt x="2610" y="30"/>
                    <a:pt x="2550" y="97"/>
                  </a:cubicBezTo>
                  <a:lnTo>
                    <a:pt x="1" y="2972"/>
                  </a:lnTo>
                  <a:lnTo>
                    <a:pt x="3059" y="4776"/>
                  </a:lnTo>
                  <a:lnTo>
                    <a:pt x="3059" y="287"/>
                  </a:lnTo>
                  <a:cubicBezTo>
                    <a:pt x="3054" y="113"/>
                    <a:pt x="2911" y="0"/>
                    <a:pt x="2764"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
            <p:cNvSpPr/>
            <p:nvPr/>
          </p:nvSpPr>
          <p:spPr>
            <a:xfrm>
              <a:off x="2523351" y="1980186"/>
              <a:ext cx="131806" cy="172488"/>
            </a:xfrm>
            <a:custGeom>
              <a:rect b="b" l="l" r="r" t="t"/>
              <a:pathLst>
                <a:path extrusionOk="0" h="6576" w="5025">
                  <a:moveTo>
                    <a:pt x="463" y="0"/>
                  </a:moveTo>
                  <a:cubicBezTo>
                    <a:pt x="225" y="0"/>
                    <a:pt x="0" y="186"/>
                    <a:pt x="0" y="460"/>
                  </a:cubicBezTo>
                  <a:lnTo>
                    <a:pt x="0" y="6576"/>
                  </a:lnTo>
                  <a:lnTo>
                    <a:pt x="5025" y="3606"/>
                  </a:lnTo>
                  <a:lnTo>
                    <a:pt x="746" y="100"/>
                  </a:lnTo>
                  <a:cubicBezTo>
                    <a:pt x="659" y="31"/>
                    <a:pt x="560" y="0"/>
                    <a:pt x="4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
            <p:cNvSpPr/>
            <p:nvPr/>
          </p:nvSpPr>
          <p:spPr>
            <a:xfrm>
              <a:off x="2535443" y="2020292"/>
              <a:ext cx="80238" cy="125274"/>
            </a:xfrm>
            <a:custGeom>
              <a:rect b="b" l="l" r="r" t="t"/>
              <a:pathLst>
                <a:path extrusionOk="0" h="4776" w="3059">
                  <a:moveTo>
                    <a:pt x="291" y="0"/>
                  </a:moveTo>
                  <a:cubicBezTo>
                    <a:pt x="142" y="0"/>
                    <a:pt x="0" y="113"/>
                    <a:pt x="0" y="287"/>
                  </a:cubicBezTo>
                  <a:lnTo>
                    <a:pt x="0" y="4776"/>
                  </a:lnTo>
                  <a:lnTo>
                    <a:pt x="3058" y="2972"/>
                  </a:lnTo>
                  <a:lnTo>
                    <a:pt x="509" y="97"/>
                  </a:lnTo>
                  <a:cubicBezTo>
                    <a:pt x="446" y="30"/>
                    <a:pt x="368" y="0"/>
                    <a:pt x="291"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2511416" y="2032961"/>
              <a:ext cx="335298" cy="317331"/>
            </a:xfrm>
            <a:custGeom>
              <a:rect b="b" l="l" r="r" t="t"/>
              <a:pathLst>
                <a:path extrusionOk="0" h="12098" w="12783">
                  <a:moveTo>
                    <a:pt x="6388" y="1"/>
                  </a:moveTo>
                  <a:cubicBezTo>
                    <a:pt x="2862" y="1"/>
                    <a:pt x="1" y="2706"/>
                    <a:pt x="1" y="6049"/>
                  </a:cubicBezTo>
                  <a:cubicBezTo>
                    <a:pt x="1" y="9385"/>
                    <a:pt x="2862" y="12097"/>
                    <a:pt x="6388" y="12097"/>
                  </a:cubicBezTo>
                  <a:cubicBezTo>
                    <a:pt x="9921" y="12097"/>
                    <a:pt x="12782" y="9385"/>
                    <a:pt x="12782" y="6049"/>
                  </a:cubicBezTo>
                  <a:cubicBezTo>
                    <a:pt x="12782" y="2706"/>
                    <a:pt x="9921" y="1"/>
                    <a:pt x="6388"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p:nvPr/>
          </p:nvSpPr>
          <p:spPr>
            <a:xfrm>
              <a:off x="2655130" y="2278395"/>
              <a:ext cx="47870" cy="47870"/>
            </a:xfrm>
            <a:custGeom>
              <a:rect b="b" l="l" r="r" t="t"/>
              <a:pathLst>
                <a:path extrusionOk="0" h="1825" w="1825">
                  <a:moveTo>
                    <a:pt x="916" y="1"/>
                  </a:moveTo>
                  <a:lnTo>
                    <a:pt x="1" y="455"/>
                  </a:lnTo>
                  <a:lnTo>
                    <a:pt x="1" y="909"/>
                  </a:lnTo>
                  <a:cubicBezTo>
                    <a:pt x="1" y="1418"/>
                    <a:pt x="408" y="1825"/>
                    <a:pt x="916" y="1825"/>
                  </a:cubicBezTo>
                  <a:cubicBezTo>
                    <a:pt x="1418" y="1825"/>
                    <a:pt x="1825" y="1418"/>
                    <a:pt x="1825" y="909"/>
                  </a:cubicBezTo>
                  <a:lnTo>
                    <a:pt x="1825" y="455"/>
                  </a:lnTo>
                  <a:lnTo>
                    <a:pt x="916"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2656914" y="2228610"/>
              <a:ext cx="44302" cy="30112"/>
            </a:xfrm>
            <a:custGeom>
              <a:rect b="b" l="l" r="r" t="t"/>
              <a:pathLst>
                <a:path extrusionOk="0" h="1148" w="1689">
                  <a:moveTo>
                    <a:pt x="340" y="0"/>
                  </a:moveTo>
                  <a:cubicBezTo>
                    <a:pt x="123" y="0"/>
                    <a:pt x="0" y="258"/>
                    <a:pt x="136" y="427"/>
                  </a:cubicBezTo>
                  <a:lnTo>
                    <a:pt x="645" y="1051"/>
                  </a:lnTo>
                  <a:cubicBezTo>
                    <a:pt x="695" y="1116"/>
                    <a:pt x="770" y="1148"/>
                    <a:pt x="845" y="1148"/>
                  </a:cubicBezTo>
                  <a:cubicBezTo>
                    <a:pt x="919" y="1148"/>
                    <a:pt x="994" y="1116"/>
                    <a:pt x="1045" y="1051"/>
                  </a:cubicBezTo>
                  <a:lnTo>
                    <a:pt x="1553" y="427"/>
                  </a:lnTo>
                  <a:cubicBezTo>
                    <a:pt x="1689" y="258"/>
                    <a:pt x="1567" y="0"/>
                    <a:pt x="135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p:nvPr/>
          </p:nvSpPr>
          <p:spPr>
            <a:xfrm>
              <a:off x="2737204" y="2253555"/>
              <a:ext cx="111792" cy="42834"/>
            </a:xfrm>
            <a:custGeom>
              <a:rect b="b" l="l" r="r" t="t"/>
              <a:pathLst>
                <a:path extrusionOk="0" h="1633" w="4262">
                  <a:moveTo>
                    <a:pt x="321" y="1"/>
                  </a:moveTo>
                  <a:cubicBezTo>
                    <a:pt x="57" y="1"/>
                    <a:pt x="1" y="402"/>
                    <a:pt x="282" y="460"/>
                  </a:cubicBezTo>
                  <a:cubicBezTo>
                    <a:pt x="303" y="460"/>
                    <a:pt x="2459" y="887"/>
                    <a:pt x="3842" y="1605"/>
                  </a:cubicBezTo>
                  <a:cubicBezTo>
                    <a:pt x="3875" y="1619"/>
                    <a:pt x="3908" y="1632"/>
                    <a:pt x="3948" y="1633"/>
                  </a:cubicBezTo>
                  <a:lnTo>
                    <a:pt x="3948" y="1633"/>
                  </a:lnTo>
                  <a:cubicBezTo>
                    <a:pt x="4189" y="1629"/>
                    <a:pt x="4261" y="1307"/>
                    <a:pt x="4052" y="1199"/>
                  </a:cubicBezTo>
                  <a:cubicBezTo>
                    <a:pt x="2615" y="453"/>
                    <a:pt x="459" y="26"/>
                    <a:pt x="370" y="5"/>
                  </a:cubicBezTo>
                  <a:cubicBezTo>
                    <a:pt x="353" y="2"/>
                    <a:pt x="336" y="1"/>
                    <a:pt x="321" y="1"/>
                  </a:cubicBezTo>
                  <a:close/>
                  <a:moveTo>
                    <a:pt x="3948" y="1633"/>
                  </a:moveTo>
                  <a:lnTo>
                    <a:pt x="3948" y="1633"/>
                  </a:lnTo>
                  <a:cubicBezTo>
                    <a:pt x="3946" y="1633"/>
                    <a:pt x="3945" y="1633"/>
                    <a:pt x="3944" y="1633"/>
                  </a:cubicBezTo>
                  <a:lnTo>
                    <a:pt x="3951" y="1633"/>
                  </a:lnTo>
                  <a:cubicBezTo>
                    <a:pt x="3950" y="1633"/>
                    <a:pt x="3949" y="1633"/>
                    <a:pt x="3948" y="1633"/>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2"/>
            <p:cNvSpPr/>
            <p:nvPr/>
          </p:nvSpPr>
          <p:spPr>
            <a:xfrm>
              <a:off x="2747670" y="2234879"/>
              <a:ext cx="113392" cy="19541"/>
            </a:xfrm>
            <a:custGeom>
              <a:rect b="b" l="l" r="r" t="t"/>
              <a:pathLst>
                <a:path extrusionOk="0" h="745" w="4323">
                  <a:moveTo>
                    <a:pt x="817" y="0"/>
                  </a:moveTo>
                  <a:cubicBezTo>
                    <a:pt x="523" y="0"/>
                    <a:pt x="330" y="5"/>
                    <a:pt x="304" y="5"/>
                  </a:cubicBezTo>
                  <a:cubicBezTo>
                    <a:pt x="1" y="12"/>
                    <a:pt x="12" y="460"/>
                    <a:pt x="311" y="460"/>
                  </a:cubicBezTo>
                  <a:cubicBezTo>
                    <a:pt x="313" y="460"/>
                    <a:pt x="315" y="460"/>
                    <a:pt x="317" y="460"/>
                  </a:cubicBezTo>
                  <a:cubicBezTo>
                    <a:pt x="323" y="460"/>
                    <a:pt x="512" y="454"/>
                    <a:pt x="808" y="454"/>
                  </a:cubicBezTo>
                  <a:cubicBezTo>
                    <a:pt x="1565" y="454"/>
                    <a:pt x="3024" y="489"/>
                    <a:pt x="3945" y="738"/>
                  </a:cubicBezTo>
                  <a:cubicBezTo>
                    <a:pt x="3965" y="744"/>
                    <a:pt x="3986" y="744"/>
                    <a:pt x="4006" y="744"/>
                  </a:cubicBezTo>
                  <a:cubicBezTo>
                    <a:pt x="4008" y="744"/>
                    <a:pt x="4011" y="744"/>
                    <a:pt x="4013" y="744"/>
                  </a:cubicBezTo>
                  <a:cubicBezTo>
                    <a:pt x="4278" y="744"/>
                    <a:pt x="4322" y="364"/>
                    <a:pt x="4067" y="297"/>
                  </a:cubicBezTo>
                  <a:cubicBezTo>
                    <a:pt x="3087" y="36"/>
                    <a:pt x="1597" y="0"/>
                    <a:pt x="817"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a:off x="2511416" y="2035086"/>
              <a:ext cx="236595" cy="315206"/>
            </a:xfrm>
            <a:custGeom>
              <a:rect b="b" l="l" r="r" t="t"/>
              <a:pathLst>
                <a:path extrusionOk="0" h="12017" w="9020">
                  <a:moveTo>
                    <a:pt x="5358" y="1"/>
                  </a:moveTo>
                  <a:cubicBezTo>
                    <a:pt x="2320" y="469"/>
                    <a:pt x="1" y="2964"/>
                    <a:pt x="1" y="5968"/>
                  </a:cubicBezTo>
                  <a:cubicBezTo>
                    <a:pt x="1" y="9311"/>
                    <a:pt x="2862" y="12016"/>
                    <a:pt x="6388" y="12016"/>
                  </a:cubicBezTo>
                  <a:cubicBezTo>
                    <a:pt x="6405" y="12016"/>
                    <a:pt x="6421" y="12016"/>
                    <a:pt x="6437" y="12016"/>
                  </a:cubicBezTo>
                  <a:cubicBezTo>
                    <a:pt x="7329" y="12016"/>
                    <a:pt x="8200" y="11833"/>
                    <a:pt x="9019" y="11480"/>
                  </a:cubicBezTo>
                  <a:lnTo>
                    <a:pt x="9019" y="11480"/>
                  </a:lnTo>
                  <a:cubicBezTo>
                    <a:pt x="8680" y="11535"/>
                    <a:pt x="8334" y="11562"/>
                    <a:pt x="7989" y="11562"/>
                  </a:cubicBezTo>
                  <a:cubicBezTo>
                    <a:pt x="4463" y="11562"/>
                    <a:pt x="1601" y="8850"/>
                    <a:pt x="1601" y="5507"/>
                  </a:cubicBezTo>
                  <a:cubicBezTo>
                    <a:pt x="1601" y="3059"/>
                    <a:pt x="3140" y="943"/>
                    <a:pt x="5358"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2508924" y="2253713"/>
              <a:ext cx="111950" cy="42676"/>
            </a:xfrm>
            <a:custGeom>
              <a:rect b="b" l="l" r="r" t="t"/>
              <a:pathLst>
                <a:path extrusionOk="0" h="1627" w="4268">
                  <a:moveTo>
                    <a:pt x="3954" y="0"/>
                  </a:moveTo>
                  <a:cubicBezTo>
                    <a:pt x="3937" y="0"/>
                    <a:pt x="3919" y="2"/>
                    <a:pt x="3900" y="6"/>
                  </a:cubicBezTo>
                  <a:cubicBezTo>
                    <a:pt x="3812" y="20"/>
                    <a:pt x="1655" y="447"/>
                    <a:pt x="218" y="1193"/>
                  </a:cubicBezTo>
                  <a:cubicBezTo>
                    <a:pt x="1" y="1301"/>
                    <a:pt x="82" y="1627"/>
                    <a:pt x="326" y="1627"/>
                  </a:cubicBezTo>
                  <a:cubicBezTo>
                    <a:pt x="360" y="1627"/>
                    <a:pt x="394" y="1613"/>
                    <a:pt x="428" y="1599"/>
                  </a:cubicBezTo>
                  <a:cubicBezTo>
                    <a:pt x="1805" y="881"/>
                    <a:pt x="3968" y="454"/>
                    <a:pt x="3988" y="454"/>
                  </a:cubicBezTo>
                  <a:cubicBezTo>
                    <a:pt x="4267" y="396"/>
                    <a:pt x="4208" y="0"/>
                    <a:pt x="3954"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a:off x="2497068" y="2234801"/>
              <a:ext cx="113392" cy="19620"/>
            </a:xfrm>
            <a:custGeom>
              <a:rect b="b" l="l" r="r" t="t"/>
              <a:pathLst>
                <a:path extrusionOk="0" h="748" w="4323">
                  <a:moveTo>
                    <a:pt x="3488" y="0"/>
                  </a:moveTo>
                  <a:cubicBezTo>
                    <a:pt x="2703" y="0"/>
                    <a:pt x="1228" y="41"/>
                    <a:pt x="256" y="300"/>
                  </a:cubicBezTo>
                  <a:cubicBezTo>
                    <a:pt x="1" y="367"/>
                    <a:pt x="45" y="747"/>
                    <a:pt x="310" y="747"/>
                  </a:cubicBezTo>
                  <a:cubicBezTo>
                    <a:pt x="313" y="747"/>
                    <a:pt x="315" y="747"/>
                    <a:pt x="317" y="747"/>
                  </a:cubicBezTo>
                  <a:cubicBezTo>
                    <a:pt x="338" y="747"/>
                    <a:pt x="358" y="747"/>
                    <a:pt x="378" y="741"/>
                  </a:cubicBezTo>
                  <a:cubicBezTo>
                    <a:pt x="1299" y="492"/>
                    <a:pt x="2758" y="457"/>
                    <a:pt x="3515" y="457"/>
                  </a:cubicBezTo>
                  <a:cubicBezTo>
                    <a:pt x="3812" y="457"/>
                    <a:pt x="4000" y="463"/>
                    <a:pt x="4006" y="463"/>
                  </a:cubicBezTo>
                  <a:cubicBezTo>
                    <a:pt x="4008" y="463"/>
                    <a:pt x="4011" y="463"/>
                    <a:pt x="4013" y="463"/>
                  </a:cubicBezTo>
                  <a:cubicBezTo>
                    <a:pt x="4311" y="463"/>
                    <a:pt x="4322" y="15"/>
                    <a:pt x="4020" y="8"/>
                  </a:cubicBezTo>
                  <a:cubicBezTo>
                    <a:pt x="3993" y="6"/>
                    <a:pt x="3793" y="0"/>
                    <a:pt x="3488"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2589319" y="2158524"/>
              <a:ext cx="41837" cy="54086"/>
            </a:xfrm>
            <a:custGeom>
              <a:rect b="b" l="l" r="r" t="t"/>
              <a:pathLst>
                <a:path extrusionOk="0" h="2062" w="1595">
                  <a:moveTo>
                    <a:pt x="794" y="1"/>
                  </a:moveTo>
                  <a:cubicBezTo>
                    <a:pt x="353" y="7"/>
                    <a:pt x="1" y="360"/>
                    <a:pt x="1" y="801"/>
                  </a:cubicBezTo>
                  <a:lnTo>
                    <a:pt x="1" y="1262"/>
                  </a:lnTo>
                  <a:cubicBezTo>
                    <a:pt x="1" y="1703"/>
                    <a:pt x="353" y="2055"/>
                    <a:pt x="794" y="2062"/>
                  </a:cubicBezTo>
                  <a:cubicBezTo>
                    <a:pt x="1235" y="2055"/>
                    <a:pt x="1594" y="1703"/>
                    <a:pt x="1594" y="1262"/>
                  </a:cubicBezTo>
                  <a:lnTo>
                    <a:pt x="1594" y="801"/>
                  </a:lnTo>
                  <a:cubicBezTo>
                    <a:pt x="1594" y="360"/>
                    <a:pt x="1235" y="7"/>
                    <a:pt x="79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2606946" y="2158708"/>
              <a:ext cx="24551" cy="42361"/>
            </a:xfrm>
            <a:custGeom>
              <a:rect b="b" l="l" r="r" t="t"/>
              <a:pathLst>
                <a:path extrusionOk="0" h="1615" w="936">
                  <a:moveTo>
                    <a:pt x="122" y="0"/>
                  </a:moveTo>
                  <a:cubicBezTo>
                    <a:pt x="88" y="0"/>
                    <a:pt x="48" y="0"/>
                    <a:pt x="14" y="7"/>
                  </a:cubicBezTo>
                  <a:lnTo>
                    <a:pt x="14" y="1140"/>
                  </a:lnTo>
                  <a:cubicBezTo>
                    <a:pt x="0" y="1397"/>
                    <a:pt x="204" y="1614"/>
                    <a:pt x="468" y="1614"/>
                  </a:cubicBezTo>
                  <a:cubicBezTo>
                    <a:pt x="726" y="1614"/>
                    <a:pt x="936" y="1397"/>
                    <a:pt x="922" y="1140"/>
                  </a:cubicBezTo>
                  <a:lnTo>
                    <a:pt x="922" y="800"/>
                  </a:lnTo>
                  <a:cubicBezTo>
                    <a:pt x="922" y="360"/>
                    <a:pt x="570" y="0"/>
                    <a:pt x="12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2601254" y="2164583"/>
              <a:ext cx="17968" cy="17968"/>
            </a:xfrm>
            <a:custGeom>
              <a:rect b="b" l="l" r="r" t="t"/>
              <a:pathLst>
                <a:path extrusionOk="0" h="685" w="685">
                  <a:moveTo>
                    <a:pt x="339" y="0"/>
                  </a:moveTo>
                  <a:cubicBezTo>
                    <a:pt x="149" y="0"/>
                    <a:pt x="0" y="156"/>
                    <a:pt x="0" y="346"/>
                  </a:cubicBezTo>
                  <a:cubicBezTo>
                    <a:pt x="0" y="536"/>
                    <a:pt x="149" y="685"/>
                    <a:pt x="339" y="685"/>
                  </a:cubicBezTo>
                  <a:cubicBezTo>
                    <a:pt x="529" y="685"/>
                    <a:pt x="685" y="536"/>
                    <a:pt x="685" y="346"/>
                  </a:cubicBezTo>
                  <a:cubicBezTo>
                    <a:pt x="685" y="156"/>
                    <a:pt x="529" y="0"/>
                    <a:pt x="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p:nvPr/>
          </p:nvSpPr>
          <p:spPr>
            <a:xfrm>
              <a:off x="2727000" y="2158524"/>
              <a:ext cx="41994" cy="54086"/>
            </a:xfrm>
            <a:custGeom>
              <a:rect b="b" l="l" r="r" t="t"/>
              <a:pathLst>
                <a:path extrusionOk="0" h="2062" w="1601">
                  <a:moveTo>
                    <a:pt x="800" y="1"/>
                  </a:moveTo>
                  <a:cubicBezTo>
                    <a:pt x="359" y="7"/>
                    <a:pt x="0" y="360"/>
                    <a:pt x="0" y="801"/>
                  </a:cubicBezTo>
                  <a:lnTo>
                    <a:pt x="0" y="1262"/>
                  </a:lnTo>
                  <a:cubicBezTo>
                    <a:pt x="0" y="1703"/>
                    <a:pt x="359" y="2055"/>
                    <a:pt x="800" y="2062"/>
                  </a:cubicBezTo>
                  <a:cubicBezTo>
                    <a:pt x="1241" y="2055"/>
                    <a:pt x="1593" y="1703"/>
                    <a:pt x="1600" y="1262"/>
                  </a:cubicBezTo>
                  <a:lnTo>
                    <a:pt x="1600" y="801"/>
                  </a:lnTo>
                  <a:cubicBezTo>
                    <a:pt x="1593" y="360"/>
                    <a:pt x="1241" y="7"/>
                    <a:pt x="80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2"/>
            <p:cNvSpPr/>
            <p:nvPr/>
          </p:nvSpPr>
          <p:spPr>
            <a:xfrm>
              <a:off x="2744601" y="2158708"/>
              <a:ext cx="24578" cy="42361"/>
            </a:xfrm>
            <a:custGeom>
              <a:rect b="b" l="l" r="r" t="t"/>
              <a:pathLst>
                <a:path extrusionOk="0" h="1615" w="937">
                  <a:moveTo>
                    <a:pt x="129" y="0"/>
                  </a:moveTo>
                  <a:cubicBezTo>
                    <a:pt x="88" y="0"/>
                    <a:pt x="48" y="0"/>
                    <a:pt x="14" y="7"/>
                  </a:cubicBezTo>
                  <a:lnTo>
                    <a:pt x="14" y="1140"/>
                  </a:lnTo>
                  <a:cubicBezTo>
                    <a:pt x="0" y="1397"/>
                    <a:pt x="211" y="1614"/>
                    <a:pt x="468" y="1614"/>
                  </a:cubicBezTo>
                  <a:cubicBezTo>
                    <a:pt x="726" y="1614"/>
                    <a:pt x="936" y="1397"/>
                    <a:pt x="922" y="1140"/>
                  </a:cubicBezTo>
                  <a:lnTo>
                    <a:pt x="922" y="800"/>
                  </a:lnTo>
                  <a:cubicBezTo>
                    <a:pt x="929" y="360"/>
                    <a:pt x="570" y="0"/>
                    <a:pt x="12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2738909" y="2164583"/>
              <a:ext cx="17994" cy="17968"/>
            </a:xfrm>
            <a:custGeom>
              <a:rect b="b" l="l" r="r" t="t"/>
              <a:pathLst>
                <a:path extrusionOk="0" h="685" w="686">
                  <a:moveTo>
                    <a:pt x="346" y="0"/>
                  </a:moveTo>
                  <a:cubicBezTo>
                    <a:pt x="156" y="0"/>
                    <a:pt x="0" y="156"/>
                    <a:pt x="0" y="346"/>
                  </a:cubicBezTo>
                  <a:cubicBezTo>
                    <a:pt x="0" y="536"/>
                    <a:pt x="156" y="685"/>
                    <a:pt x="346" y="685"/>
                  </a:cubicBezTo>
                  <a:cubicBezTo>
                    <a:pt x="536" y="685"/>
                    <a:pt x="685" y="536"/>
                    <a:pt x="685" y="346"/>
                  </a:cubicBezTo>
                  <a:cubicBezTo>
                    <a:pt x="685" y="156"/>
                    <a:pt x="536"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2656914" y="2228768"/>
              <a:ext cx="26886" cy="29981"/>
            </a:xfrm>
            <a:custGeom>
              <a:rect b="b" l="l" r="r" t="t"/>
              <a:pathLst>
                <a:path extrusionOk="0" h="1143" w="1025">
                  <a:moveTo>
                    <a:pt x="340" y="1"/>
                  </a:moveTo>
                  <a:cubicBezTo>
                    <a:pt x="123" y="1"/>
                    <a:pt x="0" y="259"/>
                    <a:pt x="143" y="428"/>
                  </a:cubicBezTo>
                  <a:lnTo>
                    <a:pt x="645" y="1052"/>
                  </a:lnTo>
                  <a:cubicBezTo>
                    <a:pt x="694" y="1112"/>
                    <a:pt x="768" y="1143"/>
                    <a:pt x="842" y="1143"/>
                  </a:cubicBezTo>
                  <a:cubicBezTo>
                    <a:pt x="909" y="1143"/>
                    <a:pt x="976" y="1117"/>
                    <a:pt x="1024" y="1065"/>
                  </a:cubicBezTo>
                  <a:lnTo>
                    <a:pt x="1024" y="1052"/>
                  </a:lnTo>
                  <a:lnTo>
                    <a:pt x="516" y="62"/>
                  </a:lnTo>
                  <a:cubicBezTo>
                    <a:pt x="509" y="42"/>
                    <a:pt x="502" y="21"/>
                    <a:pt x="49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2655130" y="2278395"/>
              <a:ext cx="47870" cy="35909"/>
            </a:xfrm>
            <a:custGeom>
              <a:rect b="b" l="l" r="r" t="t"/>
              <a:pathLst>
                <a:path extrusionOk="0" h="1369" w="1825">
                  <a:moveTo>
                    <a:pt x="916" y="1"/>
                  </a:moveTo>
                  <a:lnTo>
                    <a:pt x="1" y="455"/>
                  </a:lnTo>
                  <a:lnTo>
                    <a:pt x="1" y="909"/>
                  </a:lnTo>
                  <a:cubicBezTo>
                    <a:pt x="1" y="984"/>
                    <a:pt x="7" y="1052"/>
                    <a:pt x="28" y="1120"/>
                  </a:cubicBezTo>
                  <a:cubicBezTo>
                    <a:pt x="258" y="1092"/>
                    <a:pt x="475" y="1025"/>
                    <a:pt x="686" y="923"/>
                  </a:cubicBezTo>
                  <a:lnTo>
                    <a:pt x="686" y="1140"/>
                  </a:lnTo>
                  <a:cubicBezTo>
                    <a:pt x="686" y="1292"/>
                    <a:pt x="799" y="1369"/>
                    <a:pt x="913" y="1369"/>
                  </a:cubicBezTo>
                  <a:cubicBezTo>
                    <a:pt x="1026" y="1369"/>
                    <a:pt x="1140" y="1292"/>
                    <a:pt x="1140" y="1140"/>
                  </a:cubicBezTo>
                  <a:lnTo>
                    <a:pt x="1140" y="923"/>
                  </a:lnTo>
                  <a:cubicBezTo>
                    <a:pt x="1350" y="1025"/>
                    <a:pt x="1574" y="1092"/>
                    <a:pt x="1798" y="1120"/>
                  </a:cubicBezTo>
                  <a:cubicBezTo>
                    <a:pt x="1818" y="1052"/>
                    <a:pt x="1825" y="984"/>
                    <a:pt x="1825" y="909"/>
                  </a:cubicBezTo>
                  <a:lnTo>
                    <a:pt x="1825" y="455"/>
                  </a:lnTo>
                  <a:lnTo>
                    <a:pt x="916" y="1"/>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2616572" y="2275142"/>
              <a:ext cx="124986" cy="21246"/>
            </a:xfrm>
            <a:custGeom>
              <a:rect b="b" l="l" r="r" t="t"/>
              <a:pathLst>
                <a:path extrusionOk="0" h="810" w="4765">
                  <a:moveTo>
                    <a:pt x="330" y="1"/>
                  </a:moveTo>
                  <a:cubicBezTo>
                    <a:pt x="149" y="1"/>
                    <a:pt x="0" y="243"/>
                    <a:pt x="176" y="403"/>
                  </a:cubicBezTo>
                  <a:cubicBezTo>
                    <a:pt x="478" y="672"/>
                    <a:pt x="859" y="809"/>
                    <a:pt x="1241" y="809"/>
                  </a:cubicBezTo>
                  <a:cubicBezTo>
                    <a:pt x="1554" y="809"/>
                    <a:pt x="1868" y="717"/>
                    <a:pt x="2142" y="532"/>
                  </a:cubicBezTo>
                  <a:cubicBezTo>
                    <a:pt x="2213" y="484"/>
                    <a:pt x="2298" y="460"/>
                    <a:pt x="2383" y="460"/>
                  </a:cubicBezTo>
                  <a:cubicBezTo>
                    <a:pt x="2467" y="460"/>
                    <a:pt x="2552" y="484"/>
                    <a:pt x="2623" y="532"/>
                  </a:cubicBezTo>
                  <a:cubicBezTo>
                    <a:pt x="2888" y="715"/>
                    <a:pt x="3207" y="810"/>
                    <a:pt x="3525" y="810"/>
                  </a:cubicBezTo>
                  <a:cubicBezTo>
                    <a:pt x="3918" y="810"/>
                    <a:pt x="4298" y="660"/>
                    <a:pt x="4590" y="403"/>
                  </a:cubicBezTo>
                  <a:cubicBezTo>
                    <a:pt x="4765" y="243"/>
                    <a:pt x="4616" y="1"/>
                    <a:pt x="4435" y="1"/>
                  </a:cubicBezTo>
                  <a:cubicBezTo>
                    <a:pt x="4386" y="1"/>
                    <a:pt x="4333" y="20"/>
                    <a:pt x="4285" y="64"/>
                  </a:cubicBezTo>
                  <a:cubicBezTo>
                    <a:pt x="4067" y="252"/>
                    <a:pt x="3792" y="348"/>
                    <a:pt x="3517" y="348"/>
                  </a:cubicBezTo>
                  <a:cubicBezTo>
                    <a:pt x="3296" y="348"/>
                    <a:pt x="3074" y="286"/>
                    <a:pt x="2881" y="159"/>
                  </a:cubicBezTo>
                  <a:cubicBezTo>
                    <a:pt x="2732" y="54"/>
                    <a:pt x="2557" y="1"/>
                    <a:pt x="2383" y="1"/>
                  </a:cubicBezTo>
                  <a:cubicBezTo>
                    <a:pt x="2208" y="1"/>
                    <a:pt x="2033" y="54"/>
                    <a:pt x="1884" y="159"/>
                  </a:cubicBezTo>
                  <a:cubicBezTo>
                    <a:pt x="1691" y="286"/>
                    <a:pt x="1469" y="348"/>
                    <a:pt x="1248" y="348"/>
                  </a:cubicBezTo>
                  <a:cubicBezTo>
                    <a:pt x="973" y="348"/>
                    <a:pt x="699" y="252"/>
                    <a:pt x="481" y="64"/>
                  </a:cubicBezTo>
                  <a:cubicBezTo>
                    <a:pt x="432" y="20"/>
                    <a:pt x="380" y="1"/>
                    <a:pt x="330"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42"/>
          <p:cNvGrpSpPr/>
          <p:nvPr/>
        </p:nvGrpSpPr>
        <p:grpSpPr>
          <a:xfrm>
            <a:off x="4760637" y="1804768"/>
            <a:ext cx="370158" cy="328164"/>
            <a:chOff x="3041787" y="2001118"/>
            <a:chExt cx="370158" cy="328164"/>
          </a:xfrm>
        </p:grpSpPr>
        <p:sp>
          <p:nvSpPr>
            <p:cNvPr id="431" name="Google Shape;431;p42"/>
            <p:cNvSpPr/>
            <p:nvPr/>
          </p:nvSpPr>
          <p:spPr>
            <a:xfrm>
              <a:off x="3087689" y="2006993"/>
              <a:ext cx="278536" cy="258628"/>
            </a:xfrm>
            <a:custGeom>
              <a:rect b="b" l="l" r="r" t="t"/>
              <a:pathLst>
                <a:path extrusionOk="0" h="9860" w="10619">
                  <a:moveTo>
                    <a:pt x="5309" y="1"/>
                  </a:moveTo>
                  <a:cubicBezTo>
                    <a:pt x="3977" y="1"/>
                    <a:pt x="3566" y="333"/>
                    <a:pt x="3065" y="333"/>
                  </a:cubicBezTo>
                  <a:cubicBezTo>
                    <a:pt x="2918" y="333"/>
                    <a:pt x="2764" y="305"/>
                    <a:pt x="2577" y="231"/>
                  </a:cubicBezTo>
                  <a:lnTo>
                    <a:pt x="299" y="231"/>
                  </a:lnTo>
                  <a:lnTo>
                    <a:pt x="0" y="5947"/>
                  </a:lnTo>
                  <a:cubicBezTo>
                    <a:pt x="190" y="8191"/>
                    <a:pt x="1580" y="9419"/>
                    <a:pt x="2679" y="9860"/>
                  </a:cubicBezTo>
                  <a:lnTo>
                    <a:pt x="7934" y="9860"/>
                  </a:lnTo>
                  <a:cubicBezTo>
                    <a:pt x="9039" y="9419"/>
                    <a:pt x="10429" y="8191"/>
                    <a:pt x="10619" y="5947"/>
                  </a:cubicBezTo>
                  <a:lnTo>
                    <a:pt x="10314" y="231"/>
                  </a:lnTo>
                  <a:lnTo>
                    <a:pt x="8042" y="231"/>
                  </a:lnTo>
                  <a:cubicBezTo>
                    <a:pt x="7855" y="305"/>
                    <a:pt x="7700" y="333"/>
                    <a:pt x="7554" y="333"/>
                  </a:cubicBezTo>
                  <a:cubicBezTo>
                    <a:pt x="7053" y="333"/>
                    <a:pt x="6642" y="1"/>
                    <a:pt x="5309"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2"/>
            <p:cNvSpPr/>
            <p:nvPr/>
          </p:nvSpPr>
          <p:spPr>
            <a:xfrm>
              <a:off x="3298631" y="2001118"/>
              <a:ext cx="113314" cy="184082"/>
            </a:xfrm>
            <a:custGeom>
              <a:rect b="b" l="l" r="r" t="t"/>
              <a:pathLst>
                <a:path extrusionOk="0" h="7018" w="4320">
                  <a:moveTo>
                    <a:pt x="1587" y="1"/>
                  </a:moveTo>
                  <a:cubicBezTo>
                    <a:pt x="902" y="1"/>
                    <a:pt x="0" y="455"/>
                    <a:pt x="0" y="455"/>
                  </a:cubicBezTo>
                  <a:cubicBezTo>
                    <a:pt x="2556" y="1215"/>
                    <a:pt x="1166" y="5174"/>
                    <a:pt x="2814" y="6883"/>
                  </a:cubicBezTo>
                  <a:cubicBezTo>
                    <a:pt x="2906" y="6975"/>
                    <a:pt x="3022" y="7018"/>
                    <a:pt x="3136" y="7018"/>
                  </a:cubicBezTo>
                  <a:cubicBezTo>
                    <a:pt x="3324" y="7018"/>
                    <a:pt x="3507" y="6900"/>
                    <a:pt x="3567" y="6693"/>
                  </a:cubicBezTo>
                  <a:cubicBezTo>
                    <a:pt x="3702" y="6266"/>
                    <a:pt x="3831" y="5581"/>
                    <a:pt x="3811" y="4605"/>
                  </a:cubicBezTo>
                  <a:cubicBezTo>
                    <a:pt x="3784" y="3269"/>
                    <a:pt x="4319" y="3188"/>
                    <a:pt x="4319" y="3188"/>
                  </a:cubicBezTo>
                  <a:cubicBezTo>
                    <a:pt x="4319" y="3188"/>
                    <a:pt x="3634" y="1"/>
                    <a:pt x="1587"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3143166" y="2114431"/>
              <a:ext cx="41837" cy="53719"/>
            </a:xfrm>
            <a:custGeom>
              <a:rect b="b" l="l" r="r" t="t"/>
              <a:pathLst>
                <a:path extrusionOk="0" h="2048" w="1595">
                  <a:moveTo>
                    <a:pt x="801" y="0"/>
                  </a:moveTo>
                  <a:cubicBezTo>
                    <a:pt x="360" y="0"/>
                    <a:pt x="8" y="359"/>
                    <a:pt x="1" y="800"/>
                  </a:cubicBezTo>
                  <a:lnTo>
                    <a:pt x="1" y="1254"/>
                  </a:lnTo>
                  <a:cubicBezTo>
                    <a:pt x="8" y="1695"/>
                    <a:pt x="360" y="2048"/>
                    <a:pt x="801" y="2048"/>
                  </a:cubicBezTo>
                  <a:cubicBezTo>
                    <a:pt x="1242" y="2048"/>
                    <a:pt x="1594" y="1695"/>
                    <a:pt x="1594" y="1254"/>
                  </a:cubicBezTo>
                  <a:lnTo>
                    <a:pt x="1594" y="800"/>
                  </a:lnTo>
                  <a:cubicBezTo>
                    <a:pt x="1594" y="359"/>
                    <a:pt x="1242" y="0"/>
                    <a:pt x="801"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a:off x="3161133" y="2114431"/>
              <a:ext cx="23869" cy="41811"/>
            </a:xfrm>
            <a:custGeom>
              <a:rect b="b" l="l" r="r" t="t"/>
              <a:pathLst>
                <a:path extrusionOk="0" h="1594" w="910">
                  <a:moveTo>
                    <a:pt x="116" y="0"/>
                  </a:moveTo>
                  <a:cubicBezTo>
                    <a:pt x="75" y="0"/>
                    <a:pt x="41" y="7"/>
                    <a:pt x="1" y="14"/>
                  </a:cubicBezTo>
                  <a:lnTo>
                    <a:pt x="1" y="1139"/>
                  </a:lnTo>
                  <a:cubicBezTo>
                    <a:pt x="1" y="1390"/>
                    <a:pt x="204" y="1593"/>
                    <a:pt x="455" y="1593"/>
                  </a:cubicBezTo>
                  <a:cubicBezTo>
                    <a:pt x="706" y="1593"/>
                    <a:pt x="909" y="1390"/>
                    <a:pt x="909" y="1139"/>
                  </a:cubicBezTo>
                  <a:lnTo>
                    <a:pt x="909" y="800"/>
                  </a:lnTo>
                  <a:cubicBezTo>
                    <a:pt x="909"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3155258" y="2120464"/>
              <a:ext cx="17810" cy="17810"/>
            </a:xfrm>
            <a:custGeom>
              <a:rect b="b" l="l" r="r" t="t"/>
              <a:pathLst>
                <a:path extrusionOk="0" h="679" w="679">
                  <a:moveTo>
                    <a:pt x="340" y="1"/>
                  </a:moveTo>
                  <a:cubicBezTo>
                    <a:pt x="150" y="1"/>
                    <a:pt x="1" y="150"/>
                    <a:pt x="1" y="340"/>
                  </a:cubicBezTo>
                  <a:cubicBezTo>
                    <a:pt x="1" y="529"/>
                    <a:pt x="150" y="679"/>
                    <a:pt x="340" y="679"/>
                  </a:cubicBezTo>
                  <a:cubicBezTo>
                    <a:pt x="530" y="679"/>
                    <a:pt x="679" y="529"/>
                    <a:pt x="679" y="340"/>
                  </a:cubicBezTo>
                  <a:cubicBezTo>
                    <a:pt x="679" y="150"/>
                    <a:pt x="530"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3268571" y="2114431"/>
              <a:ext cx="41811" cy="53719"/>
            </a:xfrm>
            <a:custGeom>
              <a:rect b="b" l="l" r="r" t="t"/>
              <a:pathLst>
                <a:path extrusionOk="0" h="2048" w="1594">
                  <a:moveTo>
                    <a:pt x="800" y="0"/>
                  </a:moveTo>
                  <a:cubicBezTo>
                    <a:pt x="359" y="0"/>
                    <a:pt x="0" y="359"/>
                    <a:pt x="0" y="800"/>
                  </a:cubicBezTo>
                  <a:lnTo>
                    <a:pt x="0" y="1254"/>
                  </a:lnTo>
                  <a:cubicBezTo>
                    <a:pt x="0" y="1695"/>
                    <a:pt x="359" y="2048"/>
                    <a:pt x="800" y="2048"/>
                  </a:cubicBezTo>
                  <a:cubicBezTo>
                    <a:pt x="1234" y="2048"/>
                    <a:pt x="1594" y="1695"/>
                    <a:pt x="1594" y="1254"/>
                  </a:cubicBezTo>
                  <a:lnTo>
                    <a:pt x="1594" y="800"/>
                  </a:lnTo>
                  <a:cubicBezTo>
                    <a:pt x="1594" y="359"/>
                    <a:pt x="1234" y="0"/>
                    <a:pt x="80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3286513" y="2114431"/>
              <a:ext cx="23869" cy="41811"/>
            </a:xfrm>
            <a:custGeom>
              <a:rect b="b" l="l" r="r" t="t"/>
              <a:pathLst>
                <a:path extrusionOk="0" h="1594" w="910">
                  <a:moveTo>
                    <a:pt x="116" y="0"/>
                  </a:moveTo>
                  <a:cubicBezTo>
                    <a:pt x="76" y="0"/>
                    <a:pt x="35" y="7"/>
                    <a:pt x="1" y="14"/>
                  </a:cubicBezTo>
                  <a:lnTo>
                    <a:pt x="1" y="1139"/>
                  </a:lnTo>
                  <a:cubicBezTo>
                    <a:pt x="1" y="1390"/>
                    <a:pt x="204" y="1593"/>
                    <a:pt x="455" y="1593"/>
                  </a:cubicBezTo>
                  <a:cubicBezTo>
                    <a:pt x="706" y="1593"/>
                    <a:pt x="910" y="1390"/>
                    <a:pt x="910" y="1139"/>
                  </a:cubicBezTo>
                  <a:lnTo>
                    <a:pt x="910" y="800"/>
                  </a:lnTo>
                  <a:cubicBezTo>
                    <a:pt x="910"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3280480" y="2120464"/>
              <a:ext cx="17994" cy="17810"/>
            </a:xfrm>
            <a:custGeom>
              <a:rect b="b" l="l" r="r" t="t"/>
              <a:pathLst>
                <a:path extrusionOk="0" h="679" w="686">
                  <a:moveTo>
                    <a:pt x="346" y="1"/>
                  </a:moveTo>
                  <a:cubicBezTo>
                    <a:pt x="156" y="1"/>
                    <a:pt x="0" y="150"/>
                    <a:pt x="0" y="340"/>
                  </a:cubicBezTo>
                  <a:cubicBezTo>
                    <a:pt x="0" y="529"/>
                    <a:pt x="156" y="679"/>
                    <a:pt x="346" y="679"/>
                  </a:cubicBezTo>
                  <a:cubicBezTo>
                    <a:pt x="529" y="679"/>
                    <a:pt x="685" y="529"/>
                    <a:pt x="685" y="340"/>
                  </a:cubicBezTo>
                  <a:cubicBezTo>
                    <a:pt x="685" y="150"/>
                    <a:pt x="529"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p:nvPr/>
          </p:nvSpPr>
          <p:spPr>
            <a:xfrm>
              <a:off x="3298447" y="2011741"/>
              <a:ext cx="98730" cy="173459"/>
            </a:xfrm>
            <a:custGeom>
              <a:rect b="b" l="l" r="r" t="t"/>
              <a:pathLst>
                <a:path extrusionOk="0" h="6613" w="3764">
                  <a:moveTo>
                    <a:pt x="496" y="0"/>
                  </a:moveTo>
                  <a:cubicBezTo>
                    <a:pt x="342" y="0"/>
                    <a:pt x="177" y="17"/>
                    <a:pt x="0" y="50"/>
                  </a:cubicBezTo>
                  <a:cubicBezTo>
                    <a:pt x="2563" y="816"/>
                    <a:pt x="1167" y="4776"/>
                    <a:pt x="2814" y="6478"/>
                  </a:cubicBezTo>
                  <a:cubicBezTo>
                    <a:pt x="2906" y="6570"/>
                    <a:pt x="3022" y="6613"/>
                    <a:pt x="3136" y="6613"/>
                  </a:cubicBezTo>
                  <a:cubicBezTo>
                    <a:pt x="3326" y="6613"/>
                    <a:pt x="3510" y="6495"/>
                    <a:pt x="3574" y="6288"/>
                  </a:cubicBezTo>
                  <a:cubicBezTo>
                    <a:pt x="3669" y="5963"/>
                    <a:pt x="3730" y="5624"/>
                    <a:pt x="3764" y="5291"/>
                  </a:cubicBezTo>
                  <a:cubicBezTo>
                    <a:pt x="3316" y="5068"/>
                    <a:pt x="2936" y="4356"/>
                    <a:pt x="2706" y="3149"/>
                  </a:cubicBezTo>
                  <a:cubicBezTo>
                    <a:pt x="2323" y="1189"/>
                    <a:pt x="1805" y="0"/>
                    <a:pt x="496"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p:nvPr/>
          </p:nvSpPr>
          <p:spPr>
            <a:xfrm>
              <a:off x="3087506" y="2013052"/>
              <a:ext cx="98730" cy="252569"/>
            </a:xfrm>
            <a:custGeom>
              <a:rect b="b" l="l" r="r" t="t"/>
              <a:pathLst>
                <a:path extrusionOk="0" h="9629" w="3764">
                  <a:moveTo>
                    <a:pt x="306" y="0"/>
                  </a:moveTo>
                  <a:lnTo>
                    <a:pt x="0" y="5716"/>
                  </a:lnTo>
                  <a:cubicBezTo>
                    <a:pt x="190" y="7960"/>
                    <a:pt x="1587" y="9188"/>
                    <a:pt x="2686" y="9629"/>
                  </a:cubicBezTo>
                  <a:lnTo>
                    <a:pt x="3764" y="9629"/>
                  </a:lnTo>
                  <a:cubicBezTo>
                    <a:pt x="3764" y="9629"/>
                    <a:pt x="1872" y="8361"/>
                    <a:pt x="1560" y="6116"/>
                  </a:cubicBezTo>
                  <a:cubicBezTo>
                    <a:pt x="950" y="1743"/>
                    <a:pt x="2109" y="434"/>
                    <a:pt x="3113" y="102"/>
                  </a:cubicBezTo>
                  <a:cubicBezTo>
                    <a:pt x="2930" y="102"/>
                    <a:pt x="2747" y="68"/>
                    <a:pt x="2584" y="0"/>
                  </a:cubicBez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2"/>
            <p:cNvSpPr/>
            <p:nvPr/>
          </p:nvSpPr>
          <p:spPr>
            <a:xfrm>
              <a:off x="3041787" y="2001118"/>
              <a:ext cx="113497" cy="184082"/>
            </a:xfrm>
            <a:custGeom>
              <a:rect b="b" l="l" r="r" t="t"/>
              <a:pathLst>
                <a:path extrusionOk="0" h="7018" w="4327">
                  <a:moveTo>
                    <a:pt x="2733" y="1"/>
                  </a:moveTo>
                  <a:cubicBezTo>
                    <a:pt x="686" y="1"/>
                    <a:pt x="1" y="3188"/>
                    <a:pt x="1" y="3188"/>
                  </a:cubicBezTo>
                  <a:cubicBezTo>
                    <a:pt x="1" y="3188"/>
                    <a:pt x="543" y="3269"/>
                    <a:pt x="509" y="4605"/>
                  </a:cubicBezTo>
                  <a:cubicBezTo>
                    <a:pt x="489" y="5581"/>
                    <a:pt x="625" y="6266"/>
                    <a:pt x="753" y="6693"/>
                  </a:cubicBezTo>
                  <a:cubicBezTo>
                    <a:pt x="813" y="6900"/>
                    <a:pt x="996" y="7018"/>
                    <a:pt x="1184" y="7018"/>
                  </a:cubicBezTo>
                  <a:cubicBezTo>
                    <a:pt x="1298" y="7018"/>
                    <a:pt x="1414" y="6975"/>
                    <a:pt x="1506" y="6883"/>
                  </a:cubicBezTo>
                  <a:cubicBezTo>
                    <a:pt x="3154" y="5174"/>
                    <a:pt x="1764" y="1215"/>
                    <a:pt x="4327" y="455"/>
                  </a:cubicBezTo>
                  <a:cubicBezTo>
                    <a:pt x="4327" y="455"/>
                    <a:pt x="3411" y="1"/>
                    <a:pt x="2733"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3041787" y="2001118"/>
              <a:ext cx="111373" cy="122232"/>
            </a:xfrm>
            <a:custGeom>
              <a:rect b="b" l="l" r="r" t="t"/>
              <a:pathLst>
                <a:path extrusionOk="0" h="4660" w="4246">
                  <a:moveTo>
                    <a:pt x="2733" y="1"/>
                  </a:moveTo>
                  <a:cubicBezTo>
                    <a:pt x="686" y="1"/>
                    <a:pt x="1" y="3188"/>
                    <a:pt x="1" y="3188"/>
                  </a:cubicBezTo>
                  <a:cubicBezTo>
                    <a:pt x="1" y="3188"/>
                    <a:pt x="543" y="3269"/>
                    <a:pt x="509" y="4605"/>
                  </a:cubicBezTo>
                  <a:lnTo>
                    <a:pt x="509" y="4659"/>
                  </a:lnTo>
                  <a:cubicBezTo>
                    <a:pt x="1500" y="916"/>
                    <a:pt x="2883" y="307"/>
                    <a:pt x="3682" y="307"/>
                  </a:cubicBezTo>
                  <a:cubicBezTo>
                    <a:pt x="3944" y="307"/>
                    <a:pt x="4143" y="373"/>
                    <a:pt x="4245" y="414"/>
                  </a:cubicBezTo>
                  <a:cubicBezTo>
                    <a:pt x="4015" y="313"/>
                    <a:pt x="3296" y="1"/>
                    <a:pt x="2733" y="1"/>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p:nvPr/>
          </p:nvSpPr>
          <p:spPr>
            <a:xfrm>
              <a:off x="3161133" y="2221843"/>
              <a:ext cx="131281" cy="95530"/>
            </a:xfrm>
            <a:custGeom>
              <a:rect b="b" l="l" r="r" t="t"/>
              <a:pathLst>
                <a:path extrusionOk="0" h="3642" w="5005">
                  <a:moveTo>
                    <a:pt x="2503" y="0"/>
                  </a:moveTo>
                  <a:cubicBezTo>
                    <a:pt x="1119" y="0"/>
                    <a:pt x="1" y="814"/>
                    <a:pt x="1" y="1824"/>
                  </a:cubicBezTo>
                  <a:cubicBezTo>
                    <a:pt x="1" y="2828"/>
                    <a:pt x="1119" y="3642"/>
                    <a:pt x="2503" y="3642"/>
                  </a:cubicBezTo>
                  <a:cubicBezTo>
                    <a:pt x="3886" y="3642"/>
                    <a:pt x="5005" y="2828"/>
                    <a:pt x="5005" y="1824"/>
                  </a:cubicBezTo>
                  <a:cubicBezTo>
                    <a:pt x="5005" y="814"/>
                    <a:pt x="3886" y="0"/>
                    <a:pt x="2503" y="0"/>
                  </a:cubicBezTo>
                  <a:close/>
                </a:path>
              </a:pathLst>
            </a:custGeom>
            <a:solidFill>
              <a:srgbClr val="87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p:nvPr/>
          </p:nvSpPr>
          <p:spPr>
            <a:xfrm>
              <a:off x="3196885" y="2269687"/>
              <a:ext cx="59778" cy="59595"/>
            </a:xfrm>
            <a:custGeom>
              <a:rect b="b" l="l" r="r" t="t"/>
              <a:pathLst>
                <a:path extrusionOk="0" h="2272" w="2279">
                  <a:moveTo>
                    <a:pt x="1" y="0"/>
                  </a:moveTo>
                  <a:lnTo>
                    <a:pt x="1" y="1140"/>
                  </a:lnTo>
                  <a:cubicBezTo>
                    <a:pt x="1" y="1763"/>
                    <a:pt x="516" y="2272"/>
                    <a:pt x="1140" y="2272"/>
                  </a:cubicBezTo>
                  <a:cubicBezTo>
                    <a:pt x="1770" y="2272"/>
                    <a:pt x="2279" y="1763"/>
                    <a:pt x="2279" y="1140"/>
                  </a:cubicBezTo>
                  <a:lnTo>
                    <a:pt x="2279" y="0"/>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2"/>
            <p:cNvSpPr/>
            <p:nvPr/>
          </p:nvSpPr>
          <p:spPr>
            <a:xfrm>
              <a:off x="3196885" y="2269687"/>
              <a:ext cx="59778" cy="29850"/>
            </a:xfrm>
            <a:custGeom>
              <a:rect b="b" l="l" r="r" t="t"/>
              <a:pathLst>
                <a:path extrusionOk="0" h="1138" w="2279">
                  <a:moveTo>
                    <a:pt x="1" y="0"/>
                  </a:moveTo>
                  <a:lnTo>
                    <a:pt x="1" y="889"/>
                  </a:lnTo>
                  <a:cubicBezTo>
                    <a:pt x="319" y="848"/>
                    <a:pt x="631" y="746"/>
                    <a:pt x="916" y="597"/>
                  </a:cubicBezTo>
                  <a:lnTo>
                    <a:pt x="916" y="909"/>
                  </a:lnTo>
                  <a:cubicBezTo>
                    <a:pt x="916" y="1062"/>
                    <a:pt x="1029" y="1138"/>
                    <a:pt x="1143" y="1138"/>
                  </a:cubicBezTo>
                  <a:cubicBezTo>
                    <a:pt x="1257" y="1138"/>
                    <a:pt x="1370" y="1062"/>
                    <a:pt x="1370" y="909"/>
                  </a:cubicBezTo>
                  <a:lnTo>
                    <a:pt x="1370" y="590"/>
                  </a:lnTo>
                  <a:cubicBezTo>
                    <a:pt x="1648" y="746"/>
                    <a:pt x="1960" y="848"/>
                    <a:pt x="2279" y="889"/>
                  </a:cubicBezTo>
                  <a:lnTo>
                    <a:pt x="2279" y="0"/>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2"/>
            <p:cNvSpPr/>
            <p:nvPr/>
          </p:nvSpPr>
          <p:spPr>
            <a:xfrm>
              <a:off x="3143166" y="2215968"/>
              <a:ext cx="167216" cy="65680"/>
            </a:xfrm>
            <a:custGeom>
              <a:rect b="b" l="l" r="r" t="t"/>
              <a:pathLst>
                <a:path extrusionOk="0" h="2504" w="6375">
                  <a:moveTo>
                    <a:pt x="1709" y="1"/>
                  </a:moveTo>
                  <a:cubicBezTo>
                    <a:pt x="767" y="1"/>
                    <a:pt x="1" y="557"/>
                    <a:pt x="1" y="1248"/>
                  </a:cubicBezTo>
                  <a:cubicBezTo>
                    <a:pt x="1" y="1940"/>
                    <a:pt x="767" y="2503"/>
                    <a:pt x="1709" y="2503"/>
                  </a:cubicBezTo>
                  <a:cubicBezTo>
                    <a:pt x="1720" y="2503"/>
                    <a:pt x="1731" y="2503"/>
                    <a:pt x="1742" y="2503"/>
                  </a:cubicBezTo>
                  <a:cubicBezTo>
                    <a:pt x="2165" y="2503"/>
                    <a:pt x="2579" y="2374"/>
                    <a:pt x="2923" y="2130"/>
                  </a:cubicBezTo>
                  <a:cubicBezTo>
                    <a:pt x="3001" y="2072"/>
                    <a:pt x="3094" y="2043"/>
                    <a:pt x="3189" y="2043"/>
                  </a:cubicBezTo>
                  <a:cubicBezTo>
                    <a:pt x="3283" y="2043"/>
                    <a:pt x="3378" y="2072"/>
                    <a:pt x="3459" y="2130"/>
                  </a:cubicBezTo>
                  <a:cubicBezTo>
                    <a:pt x="3803" y="2374"/>
                    <a:pt x="4211" y="2503"/>
                    <a:pt x="4633" y="2503"/>
                  </a:cubicBezTo>
                  <a:cubicBezTo>
                    <a:pt x="4644" y="2503"/>
                    <a:pt x="4655" y="2503"/>
                    <a:pt x="4666" y="2503"/>
                  </a:cubicBezTo>
                  <a:cubicBezTo>
                    <a:pt x="5608" y="2503"/>
                    <a:pt x="6375" y="1940"/>
                    <a:pt x="6375" y="1248"/>
                  </a:cubicBezTo>
                  <a:cubicBezTo>
                    <a:pt x="6375" y="557"/>
                    <a:pt x="5608" y="1"/>
                    <a:pt x="4666" y="1"/>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p:nvPr/>
          </p:nvSpPr>
          <p:spPr>
            <a:xfrm>
              <a:off x="3191009" y="2192151"/>
              <a:ext cx="71713" cy="50362"/>
            </a:xfrm>
            <a:custGeom>
              <a:rect b="b" l="l" r="r" t="t"/>
              <a:pathLst>
                <a:path extrusionOk="0" h="1920" w="2734">
                  <a:moveTo>
                    <a:pt x="1364" y="0"/>
                  </a:moveTo>
                  <a:cubicBezTo>
                    <a:pt x="611" y="0"/>
                    <a:pt x="1" y="407"/>
                    <a:pt x="1" y="909"/>
                  </a:cubicBezTo>
                  <a:cubicBezTo>
                    <a:pt x="1" y="1397"/>
                    <a:pt x="570" y="1648"/>
                    <a:pt x="984" y="1838"/>
                  </a:cubicBezTo>
                  <a:cubicBezTo>
                    <a:pt x="1106" y="1892"/>
                    <a:pt x="1237" y="1919"/>
                    <a:pt x="1366" y="1919"/>
                  </a:cubicBezTo>
                  <a:cubicBezTo>
                    <a:pt x="1496" y="1919"/>
                    <a:pt x="1625" y="1892"/>
                    <a:pt x="1743" y="1838"/>
                  </a:cubicBezTo>
                  <a:cubicBezTo>
                    <a:pt x="2157" y="1648"/>
                    <a:pt x="2733" y="1390"/>
                    <a:pt x="2733" y="909"/>
                  </a:cubicBezTo>
                  <a:cubicBezTo>
                    <a:pt x="2733" y="407"/>
                    <a:pt x="2123" y="0"/>
                    <a:pt x="1364"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p:nvPr/>
          </p:nvSpPr>
          <p:spPr>
            <a:xfrm>
              <a:off x="3190826" y="2193908"/>
              <a:ext cx="53221" cy="48604"/>
            </a:xfrm>
            <a:custGeom>
              <a:rect b="b" l="l" r="r" t="t"/>
              <a:pathLst>
                <a:path extrusionOk="0" h="1853" w="2029">
                  <a:moveTo>
                    <a:pt x="849" y="1"/>
                  </a:moveTo>
                  <a:lnTo>
                    <a:pt x="849" y="1"/>
                  </a:lnTo>
                  <a:cubicBezTo>
                    <a:pt x="354" y="137"/>
                    <a:pt x="1" y="462"/>
                    <a:pt x="1" y="842"/>
                  </a:cubicBezTo>
                  <a:cubicBezTo>
                    <a:pt x="1" y="1323"/>
                    <a:pt x="577" y="1581"/>
                    <a:pt x="991" y="1771"/>
                  </a:cubicBezTo>
                  <a:cubicBezTo>
                    <a:pt x="1113" y="1825"/>
                    <a:pt x="1242" y="1852"/>
                    <a:pt x="1371" y="1852"/>
                  </a:cubicBezTo>
                  <a:cubicBezTo>
                    <a:pt x="1499" y="1852"/>
                    <a:pt x="1628" y="1825"/>
                    <a:pt x="1750" y="1771"/>
                  </a:cubicBezTo>
                  <a:cubicBezTo>
                    <a:pt x="1839" y="1730"/>
                    <a:pt x="1933" y="1689"/>
                    <a:pt x="2028" y="1642"/>
                  </a:cubicBezTo>
                  <a:cubicBezTo>
                    <a:pt x="1472" y="1540"/>
                    <a:pt x="747" y="1167"/>
                    <a:pt x="679" y="591"/>
                  </a:cubicBezTo>
                  <a:cubicBezTo>
                    <a:pt x="652" y="306"/>
                    <a:pt x="849" y="1"/>
                    <a:pt x="84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42"/>
          <p:cNvSpPr/>
          <p:nvPr/>
        </p:nvSpPr>
        <p:spPr>
          <a:xfrm>
            <a:off x="2772575" y="43759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Scratching post</a:t>
            </a:r>
            <a:endParaRPr sz="1300"/>
          </a:p>
        </p:txBody>
      </p:sp>
      <p:grpSp>
        <p:nvGrpSpPr>
          <p:cNvPr id="450" name="Google Shape;450;p42"/>
          <p:cNvGrpSpPr/>
          <p:nvPr/>
        </p:nvGrpSpPr>
        <p:grpSpPr>
          <a:xfrm>
            <a:off x="4763718" y="4355299"/>
            <a:ext cx="363994" cy="370105"/>
            <a:chOff x="2497068" y="1980186"/>
            <a:chExt cx="363994" cy="370105"/>
          </a:xfrm>
        </p:grpSpPr>
        <p:sp>
          <p:nvSpPr>
            <p:cNvPr id="451" name="Google Shape;451;p42"/>
            <p:cNvSpPr/>
            <p:nvPr/>
          </p:nvSpPr>
          <p:spPr>
            <a:xfrm>
              <a:off x="2702974" y="1980186"/>
              <a:ext cx="131832" cy="172488"/>
            </a:xfrm>
            <a:custGeom>
              <a:rect b="b" l="l" r="r" t="t"/>
              <a:pathLst>
                <a:path extrusionOk="0" h="6576" w="5026">
                  <a:moveTo>
                    <a:pt x="4563" y="0"/>
                  </a:moveTo>
                  <a:cubicBezTo>
                    <a:pt x="4465" y="0"/>
                    <a:pt x="4366" y="31"/>
                    <a:pt x="4279" y="100"/>
                  </a:cubicBezTo>
                  <a:lnTo>
                    <a:pt x="1" y="3606"/>
                  </a:lnTo>
                  <a:lnTo>
                    <a:pt x="5025" y="6576"/>
                  </a:lnTo>
                  <a:lnTo>
                    <a:pt x="5025" y="460"/>
                  </a:lnTo>
                  <a:cubicBezTo>
                    <a:pt x="5025" y="186"/>
                    <a:pt x="4800" y="0"/>
                    <a:pt x="45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2"/>
            <p:cNvSpPr/>
            <p:nvPr/>
          </p:nvSpPr>
          <p:spPr>
            <a:xfrm>
              <a:off x="2742634" y="2020292"/>
              <a:ext cx="80238" cy="125274"/>
            </a:xfrm>
            <a:custGeom>
              <a:rect b="b" l="l" r="r" t="t"/>
              <a:pathLst>
                <a:path extrusionOk="0" h="4776" w="3059">
                  <a:moveTo>
                    <a:pt x="2764" y="0"/>
                  </a:moveTo>
                  <a:cubicBezTo>
                    <a:pt x="2688" y="0"/>
                    <a:pt x="2610" y="30"/>
                    <a:pt x="2550" y="97"/>
                  </a:cubicBezTo>
                  <a:lnTo>
                    <a:pt x="1" y="2972"/>
                  </a:lnTo>
                  <a:lnTo>
                    <a:pt x="3059" y="4776"/>
                  </a:lnTo>
                  <a:lnTo>
                    <a:pt x="3059" y="287"/>
                  </a:lnTo>
                  <a:cubicBezTo>
                    <a:pt x="3054" y="113"/>
                    <a:pt x="2911" y="0"/>
                    <a:pt x="2764"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2"/>
            <p:cNvSpPr/>
            <p:nvPr/>
          </p:nvSpPr>
          <p:spPr>
            <a:xfrm>
              <a:off x="2523351" y="1980186"/>
              <a:ext cx="131806" cy="172488"/>
            </a:xfrm>
            <a:custGeom>
              <a:rect b="b" l="l" r="r" t="t"/>
              <a:pathLst>
                <a:path extrusionOk="0" h="6576" w="5025">
                  <a:moveTo>
                    <a:pt x="463" y="0"/>
                  </a:moveTo>
                  <a:cubicBezTo>
                    <a:pt x="225" y="0"/>
                    <a:pt x="0" y="186"/>
                    <a:pt x="0" y="460"/>
                  </a:cubicBezTo>
                  <a:lnTo>
                    <a:pt x="0" y="6576"/>
                  </a:lnTo>
                  <a:lnTo>
                    <a:pt x="5025" y="3606"/>
                  </a:lnTo>
                  <a:lnTo>
                    <a:pt x="746" y="100"/>
                  </a:lnTo>
                  <a:cubicBezTo>
                    <a:pt x="659" y="31"/>
                    <a:pt x="560" y="0"/>
                    <a:pt x="4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p:nvPr/>
          </p:nvSpPr>
          <p:spPr>
            <a:xfrm>
              <a:off x="2535443" y="2020292"/>
              <a:ext cx="80238" cy="125274"/>
            </a:xfrm>
            <a:custGeom>
              <a:rect b="b" l="l" r="r" t="t"/>
              <a:pathLst>
                <a:path extrusionOk="0" h="4776" w="3059">
                  <a:moveTo>
                    <a:pt x="291" y="0"/>
                  </a:moveTo>
                  <a:cubicBezTo>
                    <a:pt x="142" y="0"/>
                    <a:pt x="0" y="113"/>
                    <a:pt x="0" y="287"/>
                  </a:cubicBezTo>
                  <a:lnTo>
                    <a:pt x="0" y="4776"/>
                  </a:lnTo>
                  <a:lnTo>
                    <a:pt x="3058" y="2972"/>
                  </a:lnTo>
                  <a:lnTo>
                    <a:pt x="509" y="97"/>
                  </a:lnTo>
                  <a:cubicBezTo>
                    <a:pt x="446" y="30"/>
                    <a:pt x="368" y="0"/>
                    <a:pt x="291"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2511416" y="2032961"/>
              <a:ext cx="335298" cy="317331"/>
            </a:xfrm>
            <a:custGeom>
              <a:rect b="b" l="l" r="r" t="t"/>
              <a:pathLst>
                <a:path extrusionOk="0" h="12098" w="12783">
                  <a:moveTo>
                    <a:pt x="6388" y="1"/>
                  </a:moveTo>
                  <a:cubicBezTo>
                    <a:pt x="2862" y="1"/>
                    <a:pt x="1" y="2706"/>
                    <a:pt x="1" y="6049"/>
                  </a:cubicBezTo>
                  <a:cubicBezTo>
                    <a:pt x="1" y="9385"/>
                    <a:pt x="2862" y="12097"/>
                    <a:pt x="6388" y="12097"/>
                  </a:cubicBezTo>
                  <a:cubicBezTo>
                    <a:pt x="9921" y="12097"/>
                    <a:pt x="12782" y="9385"/>
                    <a:pt x="12782" y="6049"/>
                  </a:cubicBezTo>
                  <a:cubicBezTo>
                    <a:pt x="12782" y="2706"/>
                    <a:pt x="9921" y="1"/>
                    <a:pt x="6388"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2655130" y="2278395"/>
              <a:ext cx="47870" cy="47870"/>
            </a:xfrm>
            <a:custGeom>
              <a:rect b="b" l="l" r="r" t="t"/>
              <a:pathLst>
                <a:path extrusionOk="0" h="1825" w="1825">
                  <a:moveTo>
                    <a:pt x="916" y="1"/>
                  </a:moveTo>
                  <a:lnTo>
                    <a:pt x="1" y="455"/>
                  </a:lnTo>
                  <a:lnTo>
                    <a:pt x="1" y="909"/>
                  </a:lnTo>
                  <a:cubicBezTo>
                    <a:pt x="1" y="1418"/>
                    <a:pt x="408" y="1825"/>
                    <a:pt x="916" y="1825"/>
                  </a:cubicBezTo>
                  <a:cubicBezTo>
                    <a:pt x="1418" y="1825"/>
                    <a:pt x="1825" y="1418"/>
                    <a:pt x="1825" y="909"/>
                  </a:cubicBezTo>
                  <a:lnTo>
                    <a:pt x="1825" y="455"/>
                  </a:lnTo>
                  <a:lnTo>
                    <a:pt x="916"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2656914" y="2228610"/>
              <a:ext cx="44302" cy="30112"/>
            </a:xfrm>
            <a:custGeom>
              <a:rect b="b" l="l" r="r" t="t"/>
              <a:pathLst>
                <a:path extrusionOk="0" h="1148" w="1689">
                  <a:moveTo>
                    <a:pt x="340" y="0"/>
                  </a:moveTo>
                  <a:cubicBezTo>
                    <a:pt x="123" y="0"/>
                    <a:pt x="0" y="258"/>
                    <a:pt x="136" y="427"/>
                  </a:cubicBezTo>
                  <a:lnTo>
                    <a:pt x="645" y="1051"/>
                  </a:lnTo>
                  <a:cubicBezTo>
                    <a:pt x="695" y="1116"/>
                    <a:pt x="770" y="1148"/>
                    <a:pt x="845" y="1148"/>
                  </a:cubicBezTo>
                  <a:cubicBezTo>
                    <a:pt x="919" y="1148"/>
                    <a:pt x="994" y="1116"/>
                    <a:pt x="1045" y="1051"/>
                  </a:cubicBezTo>
                  <a:lnTo>
                    <a:pt x="1553" y="427"/>
                  </a:lnTo>
                  <a:cubicBezTo>
                    <a:pt x="1689" y="258"/>
                    <a:pt x="1567" y="0"/>
                    <a:pt x="135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2"/>
            <p:cNvSpPr/>
            <p:nvPr/>
          </p:nvSpPr>
          <p:spPr>
            <a:xfrm>
              <a:off x="2737204" y="2253555"/>
              <a:ext cx="111792" cy="42834"/>
            </a:xfrm>
            <a:custGeom>
              <a:rect b="b" l="l" r="r" t="t"/>
              <a:pathLst>
                <a:path extrusionOk="0" h="1633" w="4262">
                  <a:moveTo>
                    <a:pt x="321" y="1"/>
                  </a:moveTo>
                  <a:cubicBezTo>
                    <a:pt x="57" y="1"/>
                    <a:pt x="1" y="402"/>
                    <a:pt x="282" y="460"/>
                  </a:cubicBezTo>
                  <a:cubicBezTo>
                    <a:pt x="303" y="460"/>
                    <a:pt x="2459" y="887"/>
                    <a:pt x="3842" y="1605"/>
                  </a:cubicBezTo>
                  <a:cubicBezTo>
                    <a:pt x="3875" y="1619"/>
                    <a:pt x="3908" y="1632"/>
                    <a:pt x="3948" y="1633"/>
                  </a:cubicBezTo>
                  <a:lnTo>
                    <a:pt x="3948" y="1633"/>
                  </a:lnTo>
                  <a:cubicBezTo>
                    <a:pt x="4189" y="1629"/>
                    <a:pt x="4261" y="1307"/>
                    <a:pt x="4052" y="1199"/>
                  </a:cubicBezTo>
                  <a:cubicBezTo>
                    <a:pt x="2615" y="453"/>
                    <a:pt x="459" y="26"/>
                    <a:pt x="370" y="5"/>
                  </a:cubicBezTo>
                  <a:cubicBezTo>
                    <a:pt x="353" y="2"/>
                    <a:pt x="336" y="1"/>
                    <a:pt x="321" y="1"/>
                  </a:cubicBezTo>
                  <a:close/>
                  <a:moveTo>
                    <a:pt x="3948" y="1633"/>
                  </a:moveTo>
                  <a:lnTo>
                    <a:pt x="3948" y="1633"/>
                  </a:lnTo>
                  <a:cubicBezTo>
                    <a:pt x="3946" y="1633"/>
                    <a:pt x="3945" y="1633"/>
                    <a:pt x="3944" y="1633"/>
                  </a:cubicBezTo>
                  <a:lnTo>
                    <a:pt x="3951" y="1633"/>
                  </a:lnTo>
                  <a:cubicBezTo>
                    <a:pt x="3950" y="1633"/>
                    <a:pt x="3949" y="1633"/>
                    <a:pt x="3948" y="1633"/>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p:nvPr/>
          </p:nvSpPr>
          <p:spPr>
            <a:xfrm>
              <a:off x="2747670" y="2234879"/>
              <a:ext cx="113392" cy="19541"/>
            </a:xfrm>
            <a:custGeom>
              <a:rect b="b" l="l" r="r" t="t"/>
              <a:pathLst>
                <a:path extrusionOk="0" h="745" w="4323">
                  <a:moveTo>
                    <a:pt x="817" y="0"/>
                  </a:moveTo>
                  <a:cubicBezTo>
                    <a:pt x="523" y="0"/>
                    <a:pt x="330" y="5"/>
                    <a:pt x="304" y="5"/>
                  </a:cubicBezTo>
                  <a:cubicBezTo>
                    <a:pt x="1" y="12"/>
                    <a:pt x="12" y="460"/>
                    <a:pt x="311" y="460"/>
                  </a:cubicBezTo>
                  <a:cubicBezTo>
                    <a:pt x="313" y="460"/>
                    <a:pt x="315" y="460"/>
                    <a:pt x="317" y="460"/>
                  </a:cubicBezTo>
                  <a:cubicBezTo>
                    <a:pt x="323" y="460"/>
                    <a:pt x="512" y="454"/>
                    <a:pt x="808" y="454"/>
                  </a:cubicBezTo>
                  <a:cubicBezTo>
                    <a:pt x="1565" y="454"/>
                    <a:pt x="3024" y="489"/>
                    <a:pt x="3945" y="738"/>
                  </a:cubicBezTo>
                  <a:cubicBezTo>
                    <a:pt x="3965" y="744"/>
                    <a:pt x="3986" y="744"/>
                    <a:pt x="4006" y="744"/>
                  </a:cubicBezTo>
                  <a:cubicBezTo>
                    <a:pt x="4008" y="744"/>
                    <a:pt x="4011" y="744"/>
                    <a:pt x="4013" y="744"/>
                  </a:cubicBezTo>
                  <a:cubicBezTo>
                    <a:pt x="4278" y="744"/>
                    <a:pt x="4322" y="364"/>
                    <a:pt x="4067" y="297"/>
                  </a:cubicBezTo>
                  <a:cubicBezTo>
                    <a:pt x="3087" y="36"/>
                    <a:pt x="1597" y="0"/>
                    <a:pt x="817"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p:nvPr/>
          </p:nvSpPr>
          <p:spPr>
            <a:xfrm>
              <a:off x="2511416" y="2035086"/>
              <a:ext cx="236595" cy="315206"/>
            </a:xfrm>
            <a:custGeom>
              <a:rect b="b" l="l" r="r" t="t"/>
              <a:pathLst>
                <a:path extrusionOk="0" h="12017" w="9020">
                  <a:moveTo>
                    <a:pt x="5358" y="1"/>
                  </a:moveTo>
                  <a:cubicBezTo>
                    <a:pt x="2320" y="469"/>
                    <a:pt x="1" y="2964"/>
                    <a:pt x="1" y="5968"/>
                  </a:cubicBezTo>
                  <a:cubicBezTo>
                    <a:pt x="1" y="9311"/>
                    <a:pt x="2862" y="12016"/>
                    <a:pt x="6388" y="12016"/>
                  </a:cubicBezTo>
                  <a:cubicBezTo>
                    <a:pt x="6405" y="12016"/>
                    <a:pt x="6421" y="12016"/>
                    <a:pt x="6437" y="12016"/>
                  </a:cubicBezTo>
                  <a:cubicBezTo>
                    <a:pt x="7329" y="12016"/>
                    <a:pt x="8200" y="11833"/>
                    <a:pt x="9019" y="11480"/>
                  </a:cubicBezTo>
                  <a:lnTo>
                    <a:pt x="9019" y="11480"/>
                  </a:lnTo>
                  <a:cubicBezTo>
                    <a:pt x="8680" y="11535"/>
                    <a:pt x="8334" y="11562"/>
                    <a:pt x="7989" y="11562"/>
                  </a:cubicBezTo>
                  <a:cubicBezTo>
                    <a:pt x="4463" y="11562"/>
                    <a:pt x="1601" y="8850"/>
                    <a:pt x="1601" y="5507"/>
                  </a:cubicBezTo>
                  <a:cubicBezTo>
                    <a:pt x="1601" y="3059"/>
                    <a:pt x="3140" y="943"/>
                    <a:pt x="5358"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p:nvPr/>
          </p:nvSpPr>
          <p:spPr>
            <a:xfrm>
              <a:off x="2508924" y="2253713"/>
              <a:ext cx="111950" cy="42676"/>
            </a:xfrm>
            <a:custGeom>
              <a:rect b="b" l="l" r="r" t="t"/>
              <a:pathLst>
                <a:path extrusionOk="0" h="1627" w="4268">
                  <a:moveTo>
                    <a:pt x="3954" y="0"/>
                  </a:moveTo>
                  <a:cubicBezTo>
                    <a:pt x="3937" y="0"/>
                    <a:pt x="3919" y="2"/>
                    <a:pt x="3900" y="6"/>
                  </a:cubicBezTo>
                  <a:cubicBezTo>
                    <a:pt x="3812" y="20"/>
                    <a:pt x="1655" y="447"/>
                    <a:pt x="218" y="1193"/>
                  </a:cubicBezTo>
                  <a:cubicBezTo>
                    <a:pt x="1" y="1301"/>
                    <a:pt x="82" y="1627"/>
                    <a:pt x="326" y="1627"/>
                  </a:cubicBezTo>
                  <a:cubicBezTo>
                    <a:pt x="360" y="1627"/>
                    <a:pt x="394" y="1613"/>
                    <a:pt x="428" y="1599"/>
                  </a:cubicBezTo>
                  <a:cubicBezTo>
                    <a:pt x="1805" y="881"/>
                    <a:pt x="3968" y="454"/>
                    <a:pt x="3988" y="454"/>
                  </a:cubicBezTo>
                  <a:cubicBezTo>
                    <a:pt x="4267" y="396"/>
                    <a:pt x="4208" y="0"/>
                    <a:pt x="3954"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2"/>
            <p:cNvSpPr/>
            <p:nvPr/>
          </p:nvSpPr>
          <p:spPr>
            <a:xfrm>
              <a:off x="2497068" y="2234801"/>
              <a:ext cx="113392" cy="19620"/>
            </a:xfrm>
            <a:custGeom>
              <a:rect b="b" l="l" r="r" t="t"/>
              <a:pathLst>
                <a:path extrusionOk="0" h="748" w="4323">
                  <a:moveTo>
                    <a:pt x="3488" y="0"/>
                  </a:moveTo>
                  <a:cubicBezTo>
                    <a:pt x="2703" y="0"/>
                    <a:pt x="1228" y="41"/>
                    <a:pt x="256" y="300"/>
                  </a:cubicBezTo>
                  <a:cubicBezTo>
                    <a:pt x="1" y="367"/>
                    <a:pt x="45" y="747"/>
                    <a:pt x="310" y="747"/>
                  </a:cubicBezTo>
                  <a:cubicBezTo>
                    <a:pt x="313" y="747"/>
                    <a:pt x="315" y="747"/>
                    <a:pt x="317" y="747"/>
                  </a:cubicBezTo>
                  <a:cubicBezTo>
                    <a:pt x="338" y="747"/>
                    <a:pt x="358" y="747"/>
                    <a:pt x="378" y="741"/>
                  </a:cubicBezTo>
                  <a:cubicBezTo>
                    <a:pt x="1299" y="492"/>
                    <a:pt x="2758" y="457"/>
                    <a:pt x="3515" y="457"/>
                  </a:cubicBezTo>
                  <a:cubicBezTo>
                    <a:pt x="3812" y="457"/>
                    <a:pt x="4000" y="463"/>
                    <a:pt x="4006" y="463"/>
                  </a:cubicBezTo>
                  <a:cubicBezTo>
                    <a:pt x="4008" y="463"/>
                    <a:pt x="4011" y="463"/>
                    <a:pt x="4013" y="463"/>
                  </a:cubicBezTo>
                  <a:cubicBezTo>
                    <a:pt x="4311" y="463"/>
                    <a:pt x="4322" y="15"/>
                    <a:pt x="4020" y="8"/>
                  </a:cubicBezTo>
                  <a:cubicBezTo>
                    <a:pt x="3993" y="6"/>
                    <a:pt x="3793" y="0"/>
                    <a:pt x="3488"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2"/>
            <p:cNvSpPr/>
            <p:nvPr/>
          </p:nvSpPr>
          <p:spPr>
            <a:xfrm>
              <a:off x="2589319" y="2158524"/>
              <a:ext cx="41837" cy="54086"/>
            </a:xfrm>
            <a:custGeom>
              <a:rect b="b" l="l" r="r" t="t"/>
              <a:pathLst>
                <a:path extrusionOk="0" h="2062" w="1595">
                  <a:moveTo>
                    <a:pt x="794" y="1"/>
                  </a:moveTo>
                  <a:cubicBezTo>
                    <a:pt x="353" y="7"/>
                    <a:pt x="1" y="360"/>
                    <a:pt x="1" y="801"/>
                  </a:cubicBezTo>
                  <a:lnTo>
                    <a:pt x="1" y="1262"/>
                  </a:lnTo>
                  <a:cubicBezTo>
                    <a:pt x="1" y="1703"/>
                    <a:pt x="353" y="2055"/>
                    <a:pt x="794" y="2062"/>
                  </a:cubicBezTo>
                  <a:cubicBezTo>
                    <a:pt x="1235" y="2055"/>
                    <a:pt x="1594" y="1703"/>
                    <a:pt x="1594" y="1262"/>
                  </a:cubicBezTo>
                  <a:lnTo>
                    <a:pt x="1594" y="801"/>
                  </a:lnTo>
                  <a:cubicBezTo>
                    <a:pt x="1594" y="360"/>
                    <a:pt x="1235" y="7"/>
                    <a:pt x="79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p:nvPr/>
          </p:nvSpPr>
          <p:spPr>
            <a:xfrm>
              <a:off x="2606946" y="2158708"/>
              <a:ext cx="24551" cy="42361"/>
            </a:xfrm>
            <a:custGeom>
              <a:rect b="b" l="l" r="r" t="t"/>
              <a:pathLst>
                <a:path extrusionOk="0" h="1615" w="936">
                  <a:moveTo>
                    <a:pt x="122" y="0"/>
                  </a:moveTo>
                  <a:cubicBezTo>
                    <a:pt x="88" y="0"/>
                    <a:pt x="48" y="0"/>
                    <a:pt x="14" y="7"/>
                  </a:cubicBezTo>
                  <a:lnTo>
                    <a:pt x="14" y="1140"/>
                  </a:lnTo>
                  <a:cubicBezTo>
                    <a:pt x="0" y="1397"/>
                    <a:pt x="204" y="1614"/>
                    <a:pt x="468" y="1614"/>
                  </a:cubicBezTo>
                  <a:cubicBezTo>
                    <a:pt x="726" y="1614"/>
                    <a:pt x="936" y="1397"/>
                    <a:pt x="922" y="1140"/>
                  </a:cubicBezTo>
                  <a:lnTo>
                    <a:pt x="922" y="800"/>
                  </a:lnTo>
                  <a:cubicBezTo>
                    <a:pt x="922" y="360"/>
                    <a:pt x="570" y="0"/>
                    <a:pt x="12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2"/>
            <p:cNvSpPr/>
            <p:nvPr/>
          </p:nvSpPr>
          <p:spPr>
            <a:xfrm>
              <a:off x="2601254" y="2164583"/>
              <a:ext cx="17968" cy="17968"/>
            </a:xfrm>
            <a:custGeom>
              <a:rect b="b" l="l" r="r" t="t"/>
              <a:pathLst>
                <a:path extrusionOk="0" h="685" w="685">
                  <a:moveTo>
                    <a:pt x="339" y="0"/>
                  </a:moveTo>
                  <a:cubicBezTo>
                    <a:pt x="149" y="0"/>
                    <a:pt x="0" y="156"/>
                    <a:pt x="0" y="346"/>
                  </a:cubicBezTo>
                  <a:cubicBezTo>
                    <a:pt x="0" y="536"/>
                    <a:pt x="149" y="685"/>
                    <a:pt x="339" y="685"/>
                  </a:cubicBezTo>
                  <a:cubicBezTo>
                    <a:pt x="529" y="685"/>
                    <a:pt x="685" y="536"/>
                    <a:pt x="685" y="346"/>
                  </a:cubicBezTo>
                  <a:cubicBezTo>
                    <a:pt x="685" y="156"/>
                    <a:pt x="529" y="0"/>
                    <a:pt x="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2"/>
            <p:cNvSpPr/>
            <p:nvPr/>
          </p:nvSpPr>
          <p:spPr>
            <a:xfrm>
              <a:off x="2727000" y="2158524"/>
              <a:ext cx="41994" cy="54086"/>
            </a:xfrm>
            <a:custGeom>
              <a:rect b="b" l="l" r="r" t="t"/>
              <a:pathLst>
                <a:path extrusionOk="0" h="2062" w="1601">
                  <a:moveTo>
                    <a:pt x="800" y="1"/>
                  </a:moveTo>
                  <a:cubicBezTo>
                    <a:pt x="359" y="7"/>
                    <a:pt x="0" y="360"/>
                    <a:pt x="0" y="801"/>
                  </a:cubicBezTo>
                  <a:lnTo>
                    <a:pt x="0" y="1262"/>
                  </a:lnTo>
                  <a:cubicBezTo>
                    <a:pt x="0" y="1703"/>
                    <a:pt x="359" y="2055"/>
                    <a:pt x="800" y="2062"/>
                  </a:cubicBezTo>
                  <a:cubicBezTo>
                    <a:pt x="1241" y="2055"/>
                    <a:pt x="1593" y="1703"/>
                    <a:pt x="1600" y="1262"/>
                  </a:cubicBezTo>
                  <a:lnTo>
                    <a:pt x="1600" y="801"/>
                  </a:lnTo>
                  <a:cubicBezTo>
                    <a:pt x="1593" y="360"/>
                    <a:pt x="1241" y="7"/>
                    <a:pt x="80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p:nvPr/>
          </p:nvSpPr>
          <p:spPr>
            <a:xfrm>
              <a:off x="2744601" y="2158708"/>
              <a:ext cx="24578" cy="42361"/>
            </a:xfrm>
            <a:custGeom>
              <a:rect b="b" l="l" r="r" t="t"/>
              <a:pathLst>
                <a:path extrusionOk="0" h="1615" w="937">
                  <a:moveTo>
                    <a:pt x="129" y="0"/>
                  </a:moveTo>
                  <a:cubicBezTo>
                    <a:pt x="88" y="0"/>
                    <a:pt x="48" y="0"/>
                    <a:pt x="14" y="7"/>
                  </a:cubicBezTo>
                  <a:lnTo>
                    <a:pt x="14" y="1140"/>
                  </a:lnTo>
                  <a:cubicBezTo>
                    <a:pt x="0" y="1397"/>
                    <a:pt x="211" y="1614"/>
                    <a:pt x="468" y="1614"/>
                  </a:cubicBezTo>
                  <a:cubicBezTo>
                    <a:pt x="726" y="1614"/>
                    <a:pt x="936" y="1397"/>
                    <a:pt x="922" y="1140"/>
                  </a:cubicBezTo>
                  <a:lnTo>
                    <a:pt x="922" y="800"/>
                  </a:lnTo>
                  <a:cubicBezTo>
                    <a:pt x="929" y="360"/>
                    <a:pt x="570" y="0"/>
                    <a:pt x="12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2"/>
            <p:cNvSpPr/>
            <p:nvPr/>
          </p:nvSpPr>
          <p:spPr>
            <a:xfrm>
              <a:off x="2738909" y="2164583"/>
              <a:ext cx="17994" cy="17968"/>
            </a:xfrm>
            <a:custGeom>
              <a:rect b="b" l="l" r="r" t="t"/>
              <a:pathLst>
                <a:path extrusionOk="0" h="685" w="686">
                  <a:moveTo>
                    <a:pt x="346" y="0"/>
                  </a:moveTo>
                  <a:cubicBezTo>
                    <a:pt x="156" y="0"/>
                    <a:pt x="0" y="156"/>
                    <a:pt x="0" y="346"/>
                  </a:cubicBezTo>
                  <a:cubicBezTo>
                    <a:pt x="0" y="536"/>
                    <a:pt x="156" y="685"/>
                    <a:pt x="346" y="685"/>
                  </a:cubicBezTo>
                  <a:cubicBezTo>
                    <a:pt x="536" y="685"/>
                    <a:pt x="685" y="536"/>
                    <a:pt x="685" y="346"/>
                  </a:cubicBezTo>
                  <a:cubicBezTo>
                    <a:pt x="685" y="156"/>
                    <a:pt x="536"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a:off x="2656914" y="2228768"/>
              <a:ext cx="26886" cy="29981"/>
            </a:xfrm>
            <a:custGeom>
              <a:rect b="b" l="l" r="r" t="t"/>
              <a:pathLst>
                <a:path extrusionOk="0" h="1143" w="1025">
                  <a:moveTo>
                    <a:pt x="340" y="1"/>
                  </a:moveTo>
                  <a:cubicBezTo>
                    <a:pt x="123" y="1"/>
                    <a:pt x="0" y="259"/>
                    <a:pt x="143" y="428"/>
                  </a:cubicBezTo>
                  <a:lnTo>
                    <a:pt x="645" y="1052"/>
                  </a:lnTo>
                  <a:cubicBezTo>
                    <a:pt x="694" y="1112"/>
                    <a:pt x="768" y="1143"/>
                    <a:pt x="842" y="1143"/>
                  </a:cubicBezTo>
                  <a:cubicBezTo>
                    <a:pt x="909" y="1143"/>
                    <a:pt x="976" y="1117"/>
                    <a:pt x="1024" y="1065"/>
                  </a:cubicBezTo>
                  <a:lnTo>
                    <a:pt x="1024" y="1052"/>
                  </a:lnTo>
                  <a:lnTo>
                    <a:pt x="516" y="62"/>
                  </a:lnTo>
                  <a:cubicBezTo>
                    <a:pt x="509" y="42"/>
                    <a:pt x="502" y="21"/>
                    <a:pt x="49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2"/>
            <p:cNvSpPr/>
            <p:nvPr/>
          </p:nvSpPr>
          <p:spPr>
            <a:xfrm>
              <a:off x="2655130" y="2278395"/>
              <a:ext cx="47870" cy="35909"/>
            </a:xfrm>
            <a:custGeom>
              <a:rect b="b" l="l" r="r" t="t"/>
              <a:pathLst>
                <a:path extrusionOk="0" h="1369" w="1825">
                  <a:moveTo>
                    <a:pt x="916" y="1"/>
                  </a:moveTo>
                  <a:lnTo>
                    <a:pt x="1" y="455"/>
                  </a:lnTo>
                  <a:lnTo>
                    <a:pt x="1" y="909"/>
                  </a:lnTo>
                  <a:cubicBezTo>
                    <a:pt x="1" y="984"/>
                    <a:pt x="7" y="1052"/>
                    <a:pt x="28" y="1120"/>
                  </a:cubicBezTo>
                  <a:cubicBezTo>
                    <a:pt x="258" y="1092"/>
                    <a:pt x="475" y="1025"/>
                    <a:pt x="686" y="923"/>
                  </a:cubicBezTo>
                  <a:lnTo>
                    <a:pt x="686" y="1140"/>
                  </a:lnTo>
                  <a:cubicBezTo>
                    <a:pt x="686" y="1292"/>
                    <a:pt x="799" y="1369"/>
                    <a:pt x="913" y="1369"/>
                  </a:cubicBezTo>
                  <a:cubicBezTo>
                    <a:pt x="1026" y="1369"/>
                    <a:pt x="1140" y="1292"/>
                    <a:pt x="1140" y="1140"/>
                  </a:cubicBezTo>
                  <a:lnTo>
                    <a:pt x="1140" y="923"/>
                  </a:lnTo>
                  <a:cubicBezTo>
                    <a:pt x="1350" y="1025"/>
                    <a:pt x="1574" y="1092"/>
                    <a:pt x="1798" y="1120"/>
                  </a:cubicBezTo>
                  <a:cubicBezTo>
                    <a:pt x="1818" y="1052"/>
                    <a:pt x="1825" y="984"/>
                    <a:pt x="1825" y="909"/>
                  </a:cubicBezTo>
                  <a:lnTo>
                    <a:pt x="1825" y="455"/>
                  </a:lnTo>
                  <a:lnTo>
                    <a:pt x="916" y="1"/>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2"/>
            <p:cNvSpPr/>
            <p:nvPr/>
          </p:nvSpPr>
          <p:spPr>
            <a:xfrm>
              <a:off x="2616572" y="2275142"/>
              <a:ext cx="124986" cy="21246"/>
            </a:xfrm>
            <a:custGeom>
              <a:rect b="b" l="l" r="r" t="t"/>
              <a:pathLst>
                <a:path extrusionOk="0" h="810" w="4765">
                  <a:moveTo>
                    <a:pt x="330" y="1"/>
                  </a:moveTo>
                  <a:cubicBezTo>
                    <a:pt x="149" y="1"/>
                    <a:pt x="0" y="243"/>
                    <a:pt x="176" y="403"/>
                  </a:cubicBezTo>
                  <a:cubicBezTo>
                    <a:pt x="478" y="672"/>
                    <a:pt x="859" y="809"/>
                    <a:pt x="1241" y="809"/>
                  </a:cubicBezTo>
                  <a:cubicBezTo>
                    <a:pt x="1554" y="809"/>
                    <a:pt x="1868" y="717"/>
                    <a:pt x="2142" y="532"/>
                  </a:cubicBezTo>
                  <a:cubicBezTo>
                    <a:pt x="2213" y="484"/>
                    <a:pt x="2298" y="460"/>
                    <a:pt x="2383" y="460"/>
                  </a:cubicBezTo>
                  <a:cubicBezTo>
                    <a:pt x="2467" y="460"/>
                    <a:pt x="2552" y="484"/>
                    <a:pt x="2623" y="532"/>
                  </a:cubicBezTo>
                  <a:cubicBezTo>
                    <a:pt x="2888" y="715"/>
                    <a:pt x="3207" y="810"/>
                    <a:pt x="3525" y="810"/>
                  </a:cubicBezTo>
                  <a:cubicBezTo>
                    <a:pt x="3918" y="810"/>
                    <a:pt x="4298" y="660"/>
                    <a:pt x="4590" y="403"/>
                  </a:cubicBezTo>
                  <a:cubicBezTo>
                    <a:pt x="4765" y="243"/>
                    <a:pt x="4616" y="1"/>
                    <a:pt x="4435" y="1"/>
                  </a:cubicBezTo>
                  <a:cubicBezTo>
                    <a:pt x="4386" y="1"/>
                    <a:pt x="4333" y="20"/>
                    <a:pt x="4285" y="64"/>
                  </a:cubicBezTo>
                  <a:cubicBezTo>
                    <a:pt x="4067" y="252"/>
                    <a:pt x="3792" y="348"/>
                    <a:pt x="3517" y="348"/>
                  </a:cubicBezTo>
                  <a:cubicBezTo>
                    <a:pt x="3296" y="348"/>
                    <a:pt x="3074" y="286"/>
                    <a:pt x="2881" y="159"/>
                  </a:cubicBezTo>
                  <a:cubicBezTo>
                    <a:pt x="2732" y="54"/>
                    <a:pt x="2557" y="1"/>
                    <a:pt x="2383" y="1"/>
                  </a:cubicBezTo>
                  <a:cubicBezTo>
                    <a:pt x="2208" y="1"/>
                    <a:pt x="2033" y="54"/>
                    <a:pt x="1884" y="159"/>
                  </a:cubicBezTo>
                  <a:cubicBezTo>
                    <a:pt x="1691" y="286"/>
                    <a:pt x="1469" y="348"/>
                    <a:pt x="1248" y="348"/>
                  </a:cubicBezTo>
                  <a:cubicBezTo>
                    <a:pt x="973" y="348"/>
                    <a:pt x="699" y="252"/>
                    <a:pt x="481" y="64"/>
                  </a:cubicBezTo>
                  <a:cubicBezTo>
                    <a:pt x="432" y="20"/>
                    <a:pt x="380" y="1"/>
                    <a:pt x="330"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42"/>
          <p:cNvGrpSpPr/>
          <p:nvPr/>
        </p:nvGrpSpPr>
        <p:grpSpPr>
          <a:xfrm>
            <a:off x="4760637" y="3347668"/>
            <a:ext cx="370158" cy="328164"/>
            <a:chOff x="3041787" y="2001118"/>
            <a:chExt cx="370158" cy="328164"/>
          </a:xfrm>
        </p:grpSpPr>
        <p:sp>
          <p:nvSpPr>
            <p:cNvPr id="473" name="Google Shape;473;p42"/>
            <p:cNvSpPr/>
            <p:nvPr/>
          </p:nvSpPr>
          <p:spPr>
            <a:xfrm>
              <a:off x="3087689" y="2006993"/>
              <a:ext cx="278536" cy="258628"/>
            </a:xfrm>
            <a:custGeom>
              <a:rect b="b" l="l" r="r" t="t"/>
              <a:pathLst>
                <a:path extrusionOk="0" h="9860" w="10619">
                  <a:moveTo>
                    <a:pt x="5309" y="1"/>
                  </a:moveTo>
                  <a:cubicBezTo>
                    <a:pt x="3977" y="1"/>
                    <a:pt x="3566" y="333"/>
                    <a:pt x="3065" y="333"/>
                  </a:cubicBezTo>
                  <a:cubicBezTo>
                    <a:pt x="2918" y="333"/>
                    <a:pt x="2764" y="305"/>
                    <a:pt x="2577" y="231"/>
                  </a:cubicBezTo>
                  <a:lnTo>
                    <a:pt x="299" y="231"/>
                  </a:lnTo>
                  <a:lnTo>
                    <a:pt x="0" y="5947"/>
                  </a:lnTo>
                  <a:cubicBezTo>
                    <a:pt x="190" y="8191"/>
                    <a:pt x="1580" y="9419"/>
                    <a:pt x="2679" y="9860"/>
                  </a:cubicBezTo>
                  <a:lnTo>
                    <a:pt x="7934" y="9860"/>
                  </a:lnTo>
                  <a:cubicBezTo>
                    <a:pt x="9039" y="9419"/>
                    <a:pt x="10429" y="8191"/>
                    <a:pt x="10619" y="5947"/>
                  </a:cubicBezTo>
                  <a:lnTo>
                    <a:pt x="10314" y="231"/>
                  </a:lnTo>
                  <a:lnTo>
                    <a:pt x="8042" y="231"/>
                  </a:lnTo>
                  <a:cubicBezTo>
                    <a:pt x="7855" y="305"/>
                    <a:pt x="7700" y="333"/>
                    <a:pt x="7554" y="333"/>
                  </a:cubicBezTo>
                  <a:cubicBezTo>
                    <a:pt x="7053" y="333"/>
                    <a:pt x="6642" y="1"/>
                    <a:pt x="5309"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p:nvPr/>
          </p:nvSpPr>
          <p:spPr>
            <a:xfrm>
              <a:off x="3298631" y="2001118"/>
              <a:ext cx="113314" cy="184082"/>
            </a:xfrm>
            <a:custGeom>
              <a:rect b="b" l="l" r="r" t="t"/>
              <a:pathLst>
                <a:path extrusionOk="0" h="7018" w="4320">
                  <a:moveTo>
                    <a:pt x="1587" y="1"/>
                  </a:moveTo>
                  <a:cubicBezTo>
                    <a:pt x="902" y="1"/>
                    <a:pt x="0" y="455"/>
                    <a:pt x="0" y="455"/>
                  </a:cubicBezTo>
                  <a:cubicBezTo>
                    <a:pt x="2556" y="1215"/>
                    <a:pt x="1166" y="5174"/>
                    <a:pt x="2814" y="6883"/>
                  </a:cubicBezTo>
                  <a:cubicBezTo>
                    <a:pt x="2906" y="6975"/>
                    <a:pt x="3022" y="7018"/>
                    <a:pt x="3136" y="7018"/>
                  </a:cubicBezTo>
                  <a:cubicBezTo>
                    <a:pt x="3324" y="7018"/>
                    <a:pt x="3507" y="6900"/>
                    <a:pt x="3567" y="6693"/>
                  </a:cubicBezTo>
                  <a:cubicBezTo>
                    <a:pt x="3702" y="6266"/>
                    <a:pt x="3831" y="5581"/>
                    <a:pt x="3811" y="4605"/>
                  </a:cubicBezTo>
                  <a:cubicBezTo>
                    <a:pt x="3784" y="3269"/>
                    <a:pt x="4319" y="3188"/>
                    <a:pt x="4319" y="3188"/>
                  </a:cubicBezTo>
                  <a:cubicBezTo>
                    <a:pt x="4319" y="3188"/>
                    <a:pt x="3634" y="1"/>
                    <a:pt x="1587"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
            <p:cNvSpPr/>
            <p:nvPr/>
          </p:nvSpPr>
          <p:spPr>
            <a:xfrm>
              <a:off x="3143166" y="2114431"/>
              <a:ext cx="41837" cy="53719"/>
            </a:xfrm>
            <a:custGeom>
              <a:rect b="b" l="l" r="r" t="t"/>
              <a:pathLst>
                <a:path extrusionOk="0" h="2048" w="1595">
                  <a:moveTo>
                    <a:pt x="801" y="0"/>
                  </a:moveTo>
                  <a:cubicBezTo>
                    <a:pt x="360" y="0"/>
                    <a:pt x="8" y="359"/>
                    <a:pt x="1" y="800"/>
                  </a:cubicBezTo>
                  <a:lnTo>
                    <a:pt x="1" y="1254"/>
                  </a:lnTo>
                  <a:cubicBezTo>
                    <a:pt x="8" y="1695"/>
                    <a:pt x="360" y="2048"/>
                    <a:pt x="801" y="2048"/>
                  </a:cubicBezTo>
                  <a:cubicBezTo>
                    <a:pt x="1242" y="2048"/>
                    <a:pt x="1594" y="1695"/>
                    <a:pt x="1594" y="1254"/>
                  </a:cubicBezTo>
                  <a:lnTo>
                    <a:pt x="1594" y="800"/>
                  </a:lnTo>
                  <a:cubicBezTo>
                    <a:pt x="1594" y="359"/>
                    <a:pt x="1242" y="0"/>
                    <a:pt x="801"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2"/>
            <p:cNvSpPr/>
            <p:nvPr/>
          </p:nvSpPr>
          <p:spPr>
            <a:xfrm>
              <a:off x="3161133" y="2114431"/>
              <a:ext cx="23869" cy="41811"/>
            </a:xfrm>
            <a:custGeom>
              <a:rect b="b" l="l" r="r" t="t"/>
              <a:pathLst>
                <a:path extrusionOk="0" h="1594" w="910">
                  <a:moveTo>
                    <a:pt x="116" y="0"/>
                  </a:moveTo>
                  <a:cubicBezTo>
                    <a:pt x="75" y="0"/>
                    <a:pt x="41" y="7"/>
                    <a:pt x="1" y="14"/>
                  </a:cubicBezTo>
                  <a:lnTo>
                    <a:pt x="1" y="1139"/>
                  </a:lnTo>
                  <a:cubicBezTo>
                    <a:pt x="1" y="1390"/>
                    <a:pt x="204" y="1593"/>
                    <a:pt x="455" y="1593"/>
                  </a:cubicBezTo>
                  <a:cubicBezTo>
                    <a:pt x="706" y="1593"/>
                    <a:pt x="909" y="1390"/>
                    <a:pt x="909" y="1139"/>
                  </a:cubicBezTo>
                  <a:lnTo>
                    <a:pt x="909" y="800"/>
                  </a:lnTo>
                  <a:cubicBezTo>
                    <a:pt x="909"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2"/>
            <p:cNvSpPr/>
            <p:nvPr/>
          </p:nvSpPr>
          <p:spPr>
            <a:xfrm>
              <a:off x="3155258" y="2120464"/>
              <a:ext cx="17810" cy="17810"/>
            </a:xfrm>
            <a:custGeom>
              <a:rect b="b" l="l" r="r" t="t"/>
              <a:pathLst>
                <a:path extrusionOk="0" h="679" w="679">
                  <a:moveTo>
                    <a:pt x="340" y="1"/>
                  </a:moveTo>
                  <a:cubicBezTo>
                    <a:pt x="150" y="1"/>
                    <a:pt x="1" y="150"/>
                    <a:pt x="1" y="340"/>
                  </a:cubicBezTo>
                  <a:cubicBezTo>
                    <a:pt x="1" y="529"/>
                    <a:pt x="150" y="679"/>
                    <a:pt x="340" y="679"/>
                  </a:cubicBezTo>
                  <a:cubicBezTo>
                    <a:pt x="530" y="679"/>
                    <a:pt x="679" y="529"/>
                    <a:pt x="679" y="340"/>
                  </a:cubicBezTo>
                  <a:cubicBezTo>
                    <a:pt x="679" y="150"/>
                    <a:pt x="530"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3268571" y="2114431"/>
              <a:ext cx="41811" cy="53719"/>
            </a:xfrm>
            <a:custGeom>
              <a:rect b="b" l="l" r="r" t="t"/>
              <a:pathLst>
                <a:path extrusionOk="0" h="2048" w="1594">
                  <a:moveTo>
                    <a:pt x="800" y="0"/>
                  </a:moveTo>
                  <a:cubicBezTo>
                    <a:pt x="359" y="0"/>
                    <a:pt x="0" y="359"/>
                    <a:pt x="0" y="800"/>
                  </a:cubicBezTo>
                  <a:lnTo>
                    <a:pt x="0" y="1254"/>
                  </a:lnTo>
                  <a:cubicBezTo>
                    <a:pt x="0" y="1695"/>
                    <a:pt x="359" y="2048"/>
                    <a:pt x="800" y="2048"/>
                  </a:cubicBezTo>
                  <a:cubicBezTo>
                    <a:pt x="1234" y="2048"/>
                    <a:pt x="1594" y="1695"/>
                    <a:pt x="1594" y="1254"/>
                  </a:cubicBezTo>
                  <a:lnTo>
                    <a:pt x="1594" y="800"/>
                  </a:lnTo>
                  <a:cubicBezTo>
                    <a:pt x="1594" y="359"/>
                    <a:pt x="1234" y="0"/>
                    <a:pt x="80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2"/>
            <p:cNvSpPr/>
            <p:nvPr/>
          </p:nvSpPr>
          <p:spPr>
            <a:xfrm>
              <a:off x="3286513" y="2114431"/>
              <a:ext cx="23869" cy="41811"/>
            </a:xfrm>
            <a:custGeom>
              <a:rect b="b" l="l" r="r" t="t"/>
              <a:pathLst>
                <a:path extrusionOk="0" h="1594" w="910">
                  <a:moveTo>
                    <a:pt x="116" y="0"/>
                  </a:moveTo>
                  <a:cubicBezTo>
                    <a:pt x="76" y="0"/>
                    <a:pt x="35" y="7"/>
                    <a:pt x="1" y="14"/>
                  </a:cubicBezTo>
                  <a:lnTo>
                    <a:pt x="1" y="1139"/>
                  </a:lnTo>
                  <a:cubicBezTo>
                    <a:pt x="1" y="1390"/>
                    <a:pt x="204" y="1593"/>
                    <a:pt x="455" y="1593"/>
                  </a:cubicBezTo>
                  <a:cubicBezTo>
                    <a:pt x="706" y="1593"/>
                    <a:pt x="910" y="1390"/>
                    <a:pt x="910" y="1139"/>
                  </a:cubicBezTo>
                  <a:lnTo>
                    <a:pt x="910" y="800"/>
                  </a:lnTo>
                  <a:cubicBezTo>
                    <a:pt x="910"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2"/>
            <p:cNvSpPr/>
            <p:nvPr/>
          </p:nvSpPr>
          <p:spPr>
            <a:xfrm>
              <a:off x="3280480" y="2120464"/>
              <a:ext cx="17994" cy="17810"/>
            </a:xfrm>
            <a:custGeom>
              <a:rect b="b" l="l" r="r" t="t"/>
              <a:pathLst>
                <a:path extrusionOk="0" h="679" w="686">
                  <a:moveTo>
                    <a:pt x="346" y="1"/>
                  </a:moveTo>
                  <a:cubicBezTo>
                    <a:pt x="156" y="1"/>
                    <a:pt x="0" y="150"/>
                    <a:pt x="0" y="340"/>
                  </a:cubicBezTo>
                  <a:cubicBezTo>
                    <a:pt x="0" y="529"/>
                    <a:pt x="156" y="679"/>
                    <a:pt x="346" y="679"/>
                  </a:cubicBezTo>
                  <a:cubicBezTo>
                    <a:pt x="529" y="679"/>
                    <a:pt x="685" y="529"/>
                    <a:pt x="685" y="340"/>
                  </a:cubicBezTo>
                  <a:cubicBezTo>
                    <a:pt x="685" y="150"/>
                    <a:pt x="529"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2"/>
            <p:cNvSpPr/>
            <p:nvPr/>
          </p:nvSpPr>
          <p:spPr>
            <a:xfrm>
              <a:off x="3298447" y="2011741"/>
              <a:ext cx="98730" cy="173459"/>
            </a:xfrm>
            <a:custGeom>
              <a:rect b="b" l="l" r="r" t="t"/>
              <a:pathLst>
                <a:path extrusionOk="0" h="6613" w="3764">
                  <a:moveTo>
                    <a:pt x="496" y="0"/>
                  </a:moveTo>
                  <a:cubicBezTo>
                    <a:pt x="342" y="0"/>
                    <a:pt x="177" y="17"/>
                    <a:pt x="0" y="50"/>
                  </a:cubicBezTo>
                  <a:cubicBezTo>
                    <a:pt x="2563" y="816"/>
                    <a:pt x="1167" y="4776"/>
                    <a:pt x="2814" y="6478"/>
                  </a:cubicBezTo>
                  <a:cubicBezTo>
                    <a:pt x="2906" y="6570"/>
                    <a:pt x="3022" y="6613"/>
                    <a:pt x="3136" y="6613"/>
                  </a:cubicBezTo>
                  <a:cubicBezTo>
                    <a:pt x="3326" y="6613"/>
                    <a:pt x="3510" y="6495"/>
                    <a:pt x="3574" y="6288"/>
                  </a:cubicBezTo>
                  <a:cubicBezTo>
                    <a:pt x="3669" y="5963"/>
                    <a:pt x="3730" y="5624"/>
                    <a:pt x="3764" y="5291"/>
                  </a:cubicBezTo>
                  <a:cubicBezTo>
                    <a:pt x="3316" y="5068"/>
                    <a:pt x="2936" y="4356"/>
                    <a:pt x="2706" y="3149"/>
                  </a:cubicBezTo>
                  <a:cubicBezTo>
                    <a:pt x="2323" y="1189"/>
                    <a:pt x="1805" y="0"/>
                    <a:pt x="496"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
            <p:cNvSpPr/>
            <p:nvPr/>
          </p:nvSpPr>
          <p:spPr>
            <a:xfrm>
              <a:off x="3087506" y="2013052"/>
              <a:ext cx="98730" cy="252569"/>
            </a:xfrm>
            <a:custGeom>
              <a:rect b="b" l="l" r="r" t="t"/>
              <a:pathLst>
                <a:path extrusionOk="0" h="9629" w="3764">
                  <a:moveTo>
                    <a:pt x="306" y="0"/>
                  </a:moveTo>
                  <a:lnTo>
                    <a:pt x="0" y="5716"/>
                  </a:lnTo>
                  <a:cubicBezTo>
                    <a:pt x="190" y="7960"/>
                    <a:pt x="1587" y="9188"/>
                    <a:pt x="2686" y="9629"/>
                  </a:cubicBezTo>
                  <a:lnTo>
                    <a:pt x="3764" y="9629"/>
                  </a:lnTo>
                  <a:cubicBezTo>
                    <a:pt x="3764" y="9629"/>
                    <a:pt x="1872" y="8361"/>
                    <a:pt x="1560" y="6116"/>
                  </a:cubicBezTo>
                  <a:cubicBezTo>
                    <a:pt x="950" y="1743"/>
                    <a:pt x="2109" y="434"/>
                    <a:pt x="3113" y="102"/>
                  </a:cubicBezTo>
                  <a:cubicBezTo>
                    <a:pt x="2930" y="102"/>
                    <a:pt x="2747" y="68"/>
                    <a:pt x="2584" y="0"/>
                  </a:cubicBez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2"/>
            <p:cNvSpPr/>
            <p:nvPr/>
          </p:nvSpPr>
          <p:spPr>
            <a:xfrm>
              <a:off x="3041787" y="2001118"/>
              <a:ext cx="113497" cy="184082"/>
            </a:xfrm>
            <a:custGeom>
              <a:rect b="b" l="l" r="r" t="t"/>
              <a:pathLst>
                <a:path extrusionOk="0" h="7018" w="4327">
                  <a:moveTo>
                    <a:pt x="2733" y="1"/>
                  </a:moveTo>
                  <a:cubicBezTo>
                    <a:pt x="686" y="1"/>
                    <a:pt x="1" y="3188"/>
                    <a:pt x="1" y="3188"/>
                  </a:cubicBezTo>
                  <a:cubicBezTo>
                    <a:pt x="1" y="3188"/>
                    <a:pt x="543" y="3269"/>
                    <a:pt x="509" y="4605"/>
                  </a:cubicBezTo>
                  <a:cubicBezTo>
                    <a:pt x="489" y="5581"/>
                    <a:pt x="625" y="6266"/>
                    <a:pt x="753" y="6693"/>
                  </a:cubicBezTo>
                  <a:cubicBezTo>
                    <a:pt x="813" y="6900"/>
                    <a:pt x="996" y="7018"/>
                    <a:pt x="1184" y="7018"/>
                  </a:cubicBezTo>
                  <a:cubicBezTo>
                    <a:pt x="1298" y="7018"/>
                    <a:pt x="1414" y="6975"/>
                    <a:pt x="1506" y="6883"/>
                  </a:cubicBezTo>
                  <a:cubicBezTo>
                    <a:pt x="3154" y="5174"/>
                    <a:pt x="1764" y="1215"/>
                    <a:pt x="4327" y="455"/>
                  </a:cubicBezTo>
                  <a:cubicBezTo>
                    <a:pt x="4327" y="455"/>
                    <a:pt x="3411" y="1"/>
                    <a:pt x="2733"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p:nvPr/>
          </p:nvSpPr>
          <p:spPr>
            <a:xfrm>
              <a:off x="3041787" y="2001118"/>
              <a:ext cx="111373" cy="122232"/>
            </a:xfrm>
            <a:custGeom>
              <a:rect b="b" l="l" r="r" t="t"/>
              <a:pathLst>
                <a:path extrusionOk="0" h="4660" w="4246">
                  <a:moveTo>
                    <a:pt x="2733" y="1"/>
                  </a:moveTo>
                  <a:cubicBezTo>
                    <a:pt x="686" y="1"/>
                    <a:pt x="1" y="3188"/>
                    <a:pt x="1" y="3188"/>
                  </a:cubicBezTo>
                  <a:cubicBezTo>
                    <a:pt x="1" y="3188"/>
                    <a:pt x="543" y="3269"/>
                    <a:pt x="509" y="4605"/>
                  </a:cubicBezTo>
                  <a:lnTo>
                    <a:pt x="509" y="4659"/>
                  </a:lnTo>
                  <a:cubicBezTo>
                    <a:pt x="1500" y="916"/>
                    <a:pt x="2883" y="307"/>
                    <a:pt x="3682" y="307"/>
                  </a:cubicBezTo>
                  <a:cubicBezTo>
                    <a:pt x="3944" y="307"/>
                    <a:pt x="4143" y="373"/>
                    <a:pt x="4245" y="414"/>
                  </a:cubicBezTo>
                  <a:cubicBezTo>
                    <a:pt x="4015" y="313"/>
                    <a:pt x="3296" y="1"/>
                    <a:pt x="2733" y="1"/>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2"/>
            <p:cNvSpPr/>
            <p:nvPr/>
          </p:nvSpPr>
          <p:spPr>
            <a:xfrm>
              <a:off x="3161133" y="2221843"/>
              <a:ext cx="131281" cy="95530"/>
            </a:xfrm>
            <a:custGeom>
              <a:rect b="b" l="l" r="r" t="t"/>
              <a:pathLst>
                <a:path extrusionOk="0" h="3642" w="5005">
                  <a:moveTo>
                    <a:pt x="2503" y="0"/>
                  </a:moveTo>
                  <a:cubicBezTo>
                    <a:pt x="1119" y="0"/>
                    <a:pt x="1" y="814"/>
                    <a:pt x="1" y="1824"/>
                  </a:cubicBezTo>
                  <a:cubicBezTo>
                    <a:pt x="1" y="2828"/>
                    <a:pt x="1119" y="3642"/>
                    <a:pt x="2503" y="3642"/>
                  </a:cubicBezTo>
                  <a:cubicBezTo>
                    <a:pt x="3886" y="3642"/>
                    <a:pt x="5005" y="2828"/>
                    <a:pt x="5005" y="1824"/>
                  </a:cubicBezTo>
                  <a:cubicBezTo>
                    <a:pt x="5005" y="814"/>
                    <a:pt x="3886" y="0"/>
                    <a:pt x="2503" y="0"/>
                  </a:cubicBezTo>
                  <a:close/>
                </a:path>
              </a:pathLst>
            </a:custGeom>
            <a:solidFill>
              <a:srgbClr val="87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p:nvPr/>
          </p:nvSpPr>
          <p:spPr>
            <a:xfrm>
              <a:off x="3196885" y="2269687"/>
              <a:ext cx="59778" cy="59595"/>
            </a:xfrm>
            <a:custGeom>
              <a:rect b="b" l="l" r="r" t="t"/>
              <a:pathLst>
                <a:path extrusionOk="0" h="2272" w="2279">
                  <a:moveTo>
                    <a:pt x="1" y="0"/>
                  </a:moveTo>
                  <a:lnTo>
                    <a:pt x="1" y="1140"/>
                  </a:lnTo>
                  <a:cubicBezTo>
                    <a:pt x="1" y="1763"/>
                    <a:pt x="516" y="2272"/>
                    <a:pt x="1140" y="2272"/>
                  </a:cubicBezTo>
                  <a:cubicBezTo>
                    <a:pt x="1770" y="2272"/>
                    <a:pt x="2279" y="1763"/>
                    <a:pt x="2279" y="1140"/>
                  </a:cubicBezTo>
                  <a:lnTo>
                    <a:pt x="2279" y="0"/>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2"/>
            <p:cNvSpPr/>
            <p:nvPr/>
          </p:nvSpPr>
          <p:spPr>
            <a:xfrm>
              <a:off x="3196885" y="2269687"/>
              <a:ext cx="59778" cy="29850"/>
            </a:xfrm>
            <a:custGeom>
              <a:rect b="b" l="l" r="r" t="t"/>
              <a:pathLst>
                <a:path extrusionOk="0" h="1138" w="2279">
                  <a:moveTo>
                    <a:pt x="1" y="0"/>
                  </a:moveTo>
                  <a:lnTo>
                    <a:pt x="1" y="889"/>
                  </a:lnTo>
                  <a:cubicBezTo>
                    <a:pt x="319" y="848"/>
                    <a:pt x="631" y="746"/>
                    <a:pt x="916" y="597"/>
                  </a:cubicBezTo>
                  <a:lnTo>
                    <a:pt x="916" y="909"/>
                  </a:lnTo>
                  <a:cubicBezTo>
                    <a:pt x="916" y="1062"/>
                    <a:pt x="1029" y="1138"/>
                    <a:pt x="1143" y="1138"/>
                  </a:cubicBezTo>
                  <a:cubicBezTo>
                    <a:pt x="1257" y="1138"/>
                    <a:pt x="1370" y="1062"/>
                    <a:pt x="1370" y="909"/>
                  </a:cubicBezTo>
                  <a:lnTo>
                    <a:pt x="1370" y="590"/>
                  </a:lnTo>
                  <a:cubicBezTo>
                    <a:pt x="1648" y="746"/>
                    <a:pt x="1960" y="848"/>
                    <a:pt x="2279" y="889"/>
                  </a:cubicBezTo>
                  <a:lnTo>
                    <a:pt x="2279" y="0"/>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2"/>
            <p:cNvSpPr/>
            <p:nvPr/>
          </p:nvSpPr>
          <p:spPr>
            <a:xfrm>
              <a:off x="3143166" y="2215968"/>
              <a:ext cx="167216" cy="65680"/>
            </a:xfrm>
            <a:custGeom>
              <a:rect b="b" l="l" r="r" t="t"/>
              <a:pathLst>
                <a:path extrusionOk="0" h="2504" w="6375">
                  <a:moveTo>
                    <a:pt x="1709" y="1"/>
                  </a:moveTo>
                  <a:cubicBezTo>
                    <a:pt x="767" y="1"/>
                    <a:pt x="1" y="557"/>
                    <a:pt x="1" y="1248"/>
                  </a:cubicBezTo>
                  <a:cubicBezTo>
                    <a:pt x="1" y="1940"/>
                    <a:pt x="767" y="2503"/>
                    <a:pt x="1709" y="2503"/>
                  </a:cubicBezTo>
                  <a:cubicBezTo>
                    <a:pt x="1720" y="2503"/>
                    <a:pt x="1731" y="2503"/>
                    <a:pt x="1742" y="2503"/>
                  </a:cubicBezTo>
                  <a:cubicBezTo>
                    <a:pt x="2165" y="2503"/>
                    <a:pt x="2579" y="2374"/>
                    <a:pt x="2923" y="2130"/>
                  </a:cubicBezTo>
                  <a:cubicBezTo>
                    <a:pt x="3001" y="2072"/>
                    <a:pt x="3094" y="2043"/>
                    <a:pt x="3189" y="2043"/>
                  </a:cubicBezTo>
                  <a:cubicBezTo>
                    <a:pt x="3283" y="2043"/>
                    <a:pt x="3378" y="2072"/>
                    <a:pt x="3459" y="2130"/>
                  </a:cubicBezTo>
                  <a:cubicBezTo>
                    <a:pt x="3803" y="2374"/>
                    <a:pt x="4211" y="2503"/>
                    <a:pt x="4633" y="2503"/>
                  </a:cubicBezTo>
                  <a:cubicBezTo>
                    <a:pt x="4644" y="2503"/>
                    <a:pt x="4655" y="2503"/>
                    <a:pt x="4666" y="2503"/>
                  </a:cubicBezTo>
                  <a:cubicBezTo>
                    <a:pt x="5608" y="2503"/>
                    <a:pt x="6375" y="1940"/>
                    <a:pt x="6375" y="1248"/>
                  </a:cubicBezTo>
                  <a:cubicBezTo>
                    <a:pt x="6375" y="557"/>
                    <a:pt x="5608" y="1"/>
                    <a:pt x="4666" y="1"/>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2"/>
            <p:cNvSpPr/>
            <p:nvPr/>
          </p:nvSpPr>
          <p:spPr>
            <a:xfrm>
              <a:off x="3191009" y="2192151"/>
              <a:ext cx="71713" cy="50362"/>
            </a:xfrm>
            <a:custGeom>
              <a:rect b="b" l="l" r="r" t="t"/>
              <a:pathLst>
                <a:path extrusionOk="0" h="1920" w="2734">
                  <a:moveTo>
                    <a:pt x="1364" y="0"/>
                  </a:moveTo>
                  <a:cubicBezTo>
                    <a:pt x="611" y="0"/>
                    <a:pt x="1" y="407"/>
                    <a:pt x="1" y="909"/>
                  </a:cubicBezTo>
                  <a:cubicBezTo>
                    <a:pt x="1" y="1397"/>
                    <a:pt x="570" y="1648"/>
                    <a:pt x="984" y="1838"/>
                  </a:cubicBezTo>
                  <a:cubicBezTo>
                    <a:pt x="1106" y="1892"/>
                    <a:pt x="1237" y="1919"/>
                    <a:pt x="1366" y="1919"/>
                  </a:cubicBezTo>
                  <a:cubicBezTo>
                    <a:pt x="1496" y="1919"/>
                    <a:pt x="1625" y="1892"/>
                    <a:pt x="1743" y="1838"/>
                  </a:cubicBezTo>
                  <a:cubicBezTo>
                    <a:pt x="2157" y="1648"/>
                    <a:pt x="2733" y="1390"/>
                    <a:pt x="2733" y="909"/>
                  </a:cubicBezTo>
                  <a:cubicBezTo>
                    <a:pt x="2733" y="407"/>
                    <a:pt x="2123" y="0"/>
                    <a:pt x="1364"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
            <p:cNvSpPr/>
            <p:nvPr/>
          </p:nvSpPr>
          <p:spPr>
            <a:xfrm>
              <a:off x="3190826" y="2193908"/>
              <a:ext cx="53221" cy="48604"/>
            </a:xfrm>
            <a:custGeom>
              <a:rect b="b" l="l" r="r" t="t"/>
              <a:pathLst>
                <a:path extrusionOk="0" h="1853" w="2029">
                  <a:moveTo>
                    <a:pt x="849" y="1"/>
                  </a:moveTo>
                  <a:lnTo>
                    <a:pt x="849" y="1"/>
                  </a:lnTo>
                  <a:cubicBezTo>
                    <a:pt x="354" y="137"/>
                    <a:pt x="1" y="462"/>
                    <a:pt x="1" y="842"/>
                  </a:cubicBezTo>
                  <a:cubicBezTo>
                    <a:pt x="1" y="1323"/>
                    <a:pt x="577" y="1581"/>
                    <a:pt x="991" y="1771"/>
                  </a:cubicBezTo>
                  <a:cubicBezTo>
                    <a:pt x="1113" y="1825"/>
                    <a:pt x="1242" y="1852"/>
                    <a:pt x="1371" y="1852"/>
                  </a:cubicBezTo>
                  <a:cubicBezTo>
                    <a:pt x="1499" y="1852"/>
                    <a:pt x="1628" y="1825"/>
                    <a:pt x="1750" y="1771"/>
                  </a:cubicBezTo>
                  <a:cubicBezTo>
                    <a:pt x="1839" y="1730"/>
                    <a:pt x="1933" y="1689"/>
                    <a:pt x="2028" y="1642"/>
                  </a:cubicBezTo>
                  <a:cubicBezTo>
                    <a:pt x="1472" y="1540"/>
                    <a:pt x="747" y="1167"/>
                    <a:pt x="679" y="591"/>
                  </a:cubicBezTo>
                  <a:cubicBezTo>
                    <a:pt x="652" y="306"/>
                    <a:pt x="849" y="1"/>
                    <a:pt x="84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42"/>
          <p:cNvGrpSpPr/>
          <p:nvPr/>
        </p:nvGrpSpPr>
        <p:grpSpPr>
          <a:xfrm>
            <a:off x="4750162" y="2821971"/>
            <a:ext cx="391092" cy="371940"/>
            <a:chOff x="3014250" y="3682271"/>
            <a:chExt cx="391092" cy="371940"/>
          </a:xfrm>
        </p:grpSpPr>
        <p:sp>
          <p:nvSpPr>
            <p:cNvPr id="492" name="Google Shape;492;p42"/>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2"/>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42"/>
          <p:cNvSpPr txBox="1"/>
          <p:nvPr>
            <p:ph idx="1" type="subTitle"/>
          </p:nvPr>
        </p:nvSpPr>
        <p:spPr>
          <a:xfrm>
            <a:off x="5736375" y="1698650"/>
            <a:ext cx="2956200" cy="2441400"/>
          </a:xfrm>
          <a:prstGeom prst="rect">
            <a:avLst/>
          </a:prstGeom>
        </p:spPr>
        <p:txBody>
          <a:bodyPr anchorCtr="0" anchor="t" bIns="91425" lIns="91425" spcFirstLastPara="1" rIns="91425" wrap="square" tIns="91425">
            <a:noAutofit/>
          </a:bodyPr>
          <a:lstStyle/>
          <a:p>
            <a:pPr indent="-196850" lvl="0" marL="228600" rtl="0" algn="l">
              <a:spcBef>
                <a:spcPts val="0"/>
              </a:spcBef>
              <a:spcAft>
                <a:spcPts val="0"/>
              </a:spcAft>
              <a:buClr>
                <a:schemeClr val="accent4"/>
              </a:buClr>
              <a:buSzPts val="1300"/>
              <a:buChar char="●"/>
            </a:pPr>
            <a:r>
              <a:rPr lang="en" sz="1300">
                <a:solidFill>
                  <a:schemeClr val="accent4"/>
                </a:solidFill>
              </a:rPr>
              <a:t>Classification of observation depends on the number of </a:t>
            </a:r>
            <a:r>
              <a:rPr lang="en" sz="1300">
                <a:solidFill>
                  <a:schemeClr val="accent4"/>
                </a:solidFill>
              </a:rPr>
              <a:t>surrounding </a:t>
            </a:r>
            <a:r>
              <a:rPr lang="en" sz="1300">
                <a:solidFill>
                  <a:schemeClr val="accent4"/>
                </a:solidFill>
              </a:rPr>
              <a:t>data points taken as reference</a:t>
            </a:r>
            <a:endParaRPr sz="1300">
              <a:solidFill>
                <a:schemeClr val="accent4"/>
              </a:solidFill>
            </a:endParaRPr>
          </a:p>
          <a:p>
            <a:pPr indent="0" lvl="0" marL="0" rtl="0" algn="l">
              <a:spcBef>
                <a:spcPts val="0"/>
              </a:spcBef>
              <a:spcAft>
                <a:spcPts val="0"/>
              </a:spcAft>
              <a:buNone/>
            </a:pPr>
            <a:r>
              <a:t/>
            </a:r>
            <a:endParaRPr sz="1300">
              <a:solidFill>
                <a:schemeClr val="accent4"/>
              </a:solidFill>
            </a:endParaRPr>
          </a:p>
          <a:p>
            <a:pPr indent="0" lvl="0" marL="0" rtl="0" algn="l">
              <a:spcBef>
                <a:spcPts val="0"/>
              </a:spcBef>
              <a:spcAft>
                <a:spcPts val="0"/>
              </a:spcAft>
              <a:buNone/>
            </a:pPr>
            <a:r>
              <a:rPr lang="en" sz="1300">
                <a:solidFill>
                  <a:schemeClr val="accent4"/>
                </a:solidFill>
              </a:rPr>
              <a:t>E.g. Classification of ‘Resource guarding’:</a:t>
            </a:r>
            <a:endParaRPr sz="1300">
              <a:solidFill>
                <a:schemeClr val="accent4"/>
              </a:solidFill>
            </a:endParaRPr>
          </a:p>
          <a:p>
            <a:pPr indent="-196850" lvl="0" marL="228600" rtl="0" algn="l">
              <a:spcBef>
                <a:spcPts val="0"/>
              </a:spcBef>
              <a:spcAft>
                <a:spcPts val="0"/>
              </a:spcAft>
              <a:buClr>
                <a:schemeClr val="accent4"/>
              </a:buClr>
              <a:buSzPts val="1300"/>
              <a:buChar char="●"/>
            </a:pPr>
            <a:r>
              <a:rPr lang="en" sz="1300">
                <a:solidFill>
                  <a:schemeClr val="accent4"/>
                </a:solidFill>
              </a:rPr>
              <a:t>If K = 3 → Dog </a:t>
            </a:r>
            <a:endParaRPr sz="1300">
              <a:solidFill>
                <a:schemeClr val="accent4"/>
              </a:solidFill>
            </a:endParaRPr>
          </a:p>
          <a:p>
            <a:pPr indent="-196850" lvl="0" marL="228600" rtl="0" algn="l">
              <a:spcBef>
                <a:spcPts val="0"/>
              </a:spcBef>
              <a:spcAft>
                <a:spcPts val="0"/>
              </a:spcAft>
              <a:buClr>
                <a:schemeClr val="accent4"/>
              </a:buClr>
              <a:buSzPts val="1300"/>
              <a:buChar char="●"/>
            </a:pPr>
            <a:r>
              <a:rPr lang="en" sz="1300">
                <a:solidFill>
                  <a:schemeClr val="accent4"/>
                </a:solidFill>
              </a:rPr>
              <a:t>If K = 5 → Cat </a:t>
            </a:r>
            <a:endParaRPr sz="1300">
              <a:solidFill>
                <a:schemeClr val="accent4"/>
              </a:solidFill>
            </a:endParaRPr>
          </a:p>
          <a:p>
            <a:pPr indent="0" lvl="0" marL="0" rtl="0" algn="l">
              <a:spcBef>
                <a:spcPts val="0"/>
              </a:spcBef>
              <a:spcAft>
                <a:spcPts val="1600"/>
              </a:spcAft>
              <a:buNone/>
            </a:pPr>
            <a:r>
              <a:t/>
            </a:r>
            <a:endParaRPr sz="1300">
              <a:solidFill>
                <a:schemeClr val="accent4"/>
              </a:solidFill>
            </a:endParaRPr>
          </a:p>
        </p:txBody>
      </p:sp>
      <p:grpSp>
        <p:nvGrpSpPr>
          <p:cNvPr id="496" name="Google Shape;496;p42"/>
          <p:cNvGrpSpPr/>
          <p:nvPr/>
        </p:nvGrpSpPr>
        <p:grpSpPr>
          <a:xfrm>
            <a:off x="4763706" y="3876624"/>
            <a:ext cx="363994" cy="370105"/>
            <a:chOff x="2497068" y="1980186"/>
            <a:chExt cx="363994" cy="370105"/>
          </a:xfrm>
        </p:grpSpPr>
        <p:sp>
          <p:nvSpPr>
            <p:cNvPr id="497" name="Google Shape;497;p42"/>
            <p:cNvSpPr/>
            <p:nvPr/>
          </p:nvSpPr>
          <p:spPr>
            <a:xfrm>
              <a:off x="2702974" y="1980186"/>
              <a:ext cx="131832" cy="172488"/>
            </a:xfrm>
            <a:custGeom>
              <a:rect b="b" l="l" r="r" t="t"/>
              <a:pathLst>
                <a:path extrusionOk="0" h="6576" w="5026">
                  <a:moveTo>
                    <a:pt x="4563" y="0"/>
                  </a:moveTo>
                  <a:cubicBezTo>
                    <a:pt x="4465" y="0"/>
                    <a:pt x="4366" y="31"/>
                    <a:pt x="4279" y="100"/>
                  </a:cubicBezTo>
                  <a:lnTo>
                    <a:pt x="1" y="3606"/>
                  </a:lnTo>
                  <a:lnTo>
                    <a:pt x="5025" y="6576"/>
                  </a:lnTo>
                  <a:lnTo>
                    <a:pt x="5025" y="460"/>
                  </a:lnTo>
                  <a:cubicBezTo>
                    <a:pt x="5025" y="186"/>
                    <a:pt x="4800" y="0"/>
                    <a:pt x="45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p:nvPr/>
          </p:nvSpPr>
          <p:spPr>
            <a:xfrm>
              <a:off x="2742634" y="2020292"/>
              <a:ext cx="80238" cy="125274"/>
            </a:xfrm>
            <a:custGeom>
              <a:rect b="b" l="l" r="r" t="t"/>
              <a:pathLst>
                <a:path extrusionOk="0" h="4776" w="3059">
                  <a:moveTo>
                    <a:pt x="2764" y="0"/>
                  </a:moveTo>
                  <a:cubicBezTo>
                    <a:pt x="2688" y="0"/>
                    <a:pt x="2610" y="30"/>
                    <a:pt x="2550" y="97"/>
                  </a:cubicBezTo>
                  <a:lnTo>
                    <a:pt x="1" y="2972"/>
                  </a:lnTo>
                  <a:lnTo>
                    <a:pt x="3059" y="4776"/>
                  </a:lnTo>
                  <a:lnTo>
                    <a:pt x="3059" y="287"/>
                  </a:lnTo>
                  <a:cubicBezTo>
                    <a:pt x="3054" y="113"/>
                    <a:pt x="2911" y="0"/>
                    <a:pt x="2764"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2"/>
            <p:cNvSpPr/>
            <p:nvPr/>
          </p:nvSpPr>
          <p:spPr>
            <a:xfrm>
              <a:off x="2523351" y="1980186"/>
              <a:ext cx="131806" cy="172488"/>
            </a:xfrm>
            <a:custGeom>
              <a:rect b="b" l="l" r="r" t="t"/>
              <a:pathLst>
                <a:path extrusionOk="0" h="6576" w="5025">
                  <a:moveTo>
                    <a:pt x="463" y="0"/>
                  </a:moveTo>
                  <a:cubicBezTo>
                    <a:pt x="225" y="0"/>
                    <a:pt x="0" y="186"/>
                    <a:pt x="0" y="460"/>
                  </a:cubicBezTo>
                  <a:lnTo>
                    <a:pt x="0" y="6576"/>
                  </a:lnTo>
                  <a:lnTo>
                    <a:pt x="5025" y="3606"/>
                  </a:lnTo>
                  <a:lnTo>
                    <a:pt x="746" y="100"/>
                  </a:lnTo>
                  <a:cubicBezTo>
                    <a:pt x="659" y="31"/>
                    <a:pt x="560" y="0"/>
                    <a:pt x="4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p:nvPr/>
          </p:nvSpPr>
          <p:spPr>
            <a:xfrm>
              <a:off x="2535443" y="2020292"/>
              <a:ext cx="80238" cy="125274"/>
            </a:xfrm>
            <a:custGeom>
              <a:rect b="b" l="l" r="r" t="t"/>
              <a:pathLst>
                <a:path extrusionOk="0" h="4776" w="3059">
                  <a:moveTo>
                    <a:pt x="291" y="0"/>
                  </a:moveTo>
                  <a:cubicBezTo>
                    <a:pt x="142" y="0"/>
                    <a:pt x="0" y="113"/>
                    <a:pt x="0" y="287"/>
                  </a:cubicBezTo>
                  <a:lnTo>
                    <a:pt x="0" y="4776"/>
                  </a:lnTo>
                  <a:lnTo>
                    <a:pt x="3058" y="2972"/>
                  </a:lnTo>
                  <a:lnTo>
                    <a:pt x="509" y="97"/>
                  </a:lnTo>
                  <a:cubicBezTo>
                    <a:pt x="446" y="30"/>
                    <a:pt x="368" y="0"/>
                    <a:pt x="291"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2"/>
            <p:cNvSpPr/>
            <p:nvPr/>
          </p:nvSpPr>
          <p:spPr>
            <a:xfrm>
              <a:off x="2511416" y="2032961"/>
              <a:ext cx="335298" cy="317331"/>
            </a:xfrm>
            <a:custGeom>
              <a:rect b="b" l="l" r="r" t="t"/>
              <a:pathLst>
                <a:path extrusionOk="0" h="12098" w="12783">
                  <a:moveTo>
                    <a:pt x="6388" y="1"/>
                  </a:moveTo>
                  <a:cubicBezTo>
                    <a:pt x="2862" y="1"/>
                    <a:pt x="1" y="2706"/>
                    <a:pt x="1" y="6049"/>
                  </a:cubicBezTo>
                  <a:cubicBezTo>
                    <a:pt x="1" y="9385"/>
                    <a:pt x="2862" y="12097"/>
                    <a:pt x="6388" y="12097"/>
                  </a:cubicBezTo>
                  <a:cubicBezTo>
                    <a:pt x="9921" y="12097"/>
                    <a:pt x="12782" y="9385"/>
                    <a:pt x="12782" y="6049"/>
                  </a:cubicBezTo>
                  <a:cubicBezTo>
                    <a:pt x="12782" y="2706"/>
                    <a:pt x="9921" y="1"/>
                    <a:pt x="6388"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2"/>
            <p:cNvSpPr/>
            <p:nvPr/>
          </p:nvSpPr>
          <p:spPr>
            <a:xfrm>
              <a:off x="2655130" y="2278395"/>
              <a:ext cx="47870" cy="47870"/>
            </a:xfrm>
            <a:custGeom>
              <a:rect b="b" l="l" r="r" t="t"/>
              <a:pathLst>
                <a:path extrusionOk="0" h="1825" w="1825">
                  <a:moveTo>
                    <a:pt x="916" y="1"/>
                  </a:moveTo>
                  <a:lnTo>
                    <a:pt x="1" y="455"/>
                  </a:lnTo>
                  <a:lnTo>
                    <a:pt x="1" y="909"/>
                  </a:lnTo>
                  <a:cubicBezTo>
                    <a:pt x="1" y="1418"/>
                    <a:pt x="408" y="1825"/>
                    <a:pt x="916" y="1825"/>
                  </a:cubicBezTo>
                  <a:cubicBezTo>
                    <a:pt x="1418" y="1825"/>
                    <a:pt x="1825" y="1418"/>
                    <a:pt x="1825" y="909"/>
                  </a:cubicBezTo>
                  <a:lnTo>
                    <a:pt x="1825" y="455"/>
                  </a:lnTo>
                  <a:lnTo>
                    <a:pt x="916"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2"/>
            <p:cNvSpPr/>
            <p:nvPr/>
          </p:nvSpPr>
          <p:spPr>
            <a:xfrm>
              <a:off x="2656914" y="2228610"/>
              <a:ext cx="44302" cy="30112"/>
            </a:xfrm>
            <a:custGeom>
              <a:rect b="b" l="l" r="r" t="t"/>
              <a:pathLst>
                <a:path extrusionOk="0" h="1148" w="1689">
                  <a:moveTo>
                    <a:pt x="340" y="0"/>
                  </a:moveTo>
                  <a:cubicBezTo>
                    <a:pt x="123" y="0"/>
                    <a:pt x="0" y="258"/>
                    <a:pt x="136" y="427"/>
                  </a:cubicBezTo>
                  <a:lnTo>
                    <a:pt x="645" y="1051"/>
                  </a:lnTo>
                  <a:cubicBezTo>
                    <a:pt x="695" y="1116"/>
                    <a:pt x="770" y="1148"/>
                    <a:pt x="845" y="1148"/>
                  </a:cubicBezTo>
                  <a:cubicBezTo>
                    <a:pt x="919" y="1148"/>
                    <a:pt x="994" y="1116"/>
                    <a:pt x="1045" y="1051"/>
                  </a:cubicBezTo>
                  <a:lnTo>
                    <a:pt x="1553" y="427"/>
                  </a:lnTo>
                  <a:cubicBezTo>
                    <a:pt x="1689" y="258"/>
                    <a:pt x="1567" y="0"/>
                    <a:pt x="135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a:off x="2737204" y="2253555"/>
              <a:ext cx="111792" cy="42834"/>
            </a:xfrm>
            <a:custGeom>
              <a:rect b="b" l="l" r="r" t="t"/>
              <a:pathLst>
                <a:path extrusionOk="0" h="1633" w="4262">
                  <a:moveTo>
                    <a:pt x="321" y="1"/>
                  </a:moveTo>
                  <a:cubicBezTo>
                    <a:pt x="57" y="1"/>
                    <a:pt x="1" y="402"/>
                    <a:pt x="282" y="460"/>
                  </a:cubicBezTo>
                  <a:cubicBezTo>
                    <a:pt x="303" y="460"/>
                    <a:pt x="2459" y="887"/>
                    <a:pt x="3842" y="1605"/>
                  </a:cubicBezTo>
                  <a:cubicBezTo>
                    <a:pt x="3875" y="1619"/>
                    <a:pt x="3908" y="1632"/>
                    <a:pt x="3948" y="1633"/>
                  </a:cubicBezTo>
                  <a:lnTo>
                    <a:pt x="3948" y="1633"/>
                  </a:lnTo>
                  <a:cubicBezTo>
                    <a:pt x="4189" y="1629"/>
                    <a:pt x="4261" y="1307"/>
                    <a:pt x="4052" y="1199"/>
                  </a:cubicBezTo>
                  <a:cubicBezTo>
                    <a:pt x="2615" y="453"/>
                    <a:pt x="459" y="26"/>
                    <a:pt x="370" y="5"/>
                  </a:cubicBezTo>
                  <a:cubicBezTo>
                    <a:pt x="353" y="2"/>
                    <a:pt x="336" y="1"/>
                    <a:pt x="321" y="1"/>
                  </a:cubicBezTo>
                  <a:close/>
                  <a:moveTo>
                    <a:pt x="3948" y="1633"/>
                  </a:moveTo>
                  <a:lnTo>
                    <a:pt x="3948" y="1633"/>
                  </a:lnTo>
                  <a:cubicBezTo>
                    <a:pt x="3946" y="1633"/>
                    <a:pt x="3945" y="1633"/>
                    <a:pt x="3944" y="1633"/>
                  </a:cubicBezTo>
                  <a:lnTo>
                    <a:pt x="3951" y="1633"/>
                  </a:lnTo>
                  <a:cubicBezTo>
                    <a:pt x="3950" y="1633"/>
                    <a:pt x="3949" y="1633"/>
                    <a:pt x="3948" y="1633"/>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2"/>
            <p:cNvSpPr/>
            <p:nvPr/>
          </p:nvSpPr>
          <p:spPr>
            <a:xfrm>
              <a:off x="2747670" y="2234879"/>
              <a:ext cx="113392" cy="19541"/>
            </a:xfrm>
            <a:custGeom>
              <a:rect b="b" l="l" r="r" t="t"/>
              <a:pathLst>
                <a:path extrusionOk="0" h="745" w="4323">
                  <a:moveTo>
                    <a:pt x="817" y="0"/>
                  </a:moveTo>
                  <a:cubicBezTo>
                    <a:pt x="523" y="0"/>
                    <a:pt x="330" y="5"/>
                    <a:pt x="304" y="5"/>
                  </a:cubicBezTo>
                  <a:cubicBezTo>
                    <a:pt x="1" y="12"/>
                    <a:pt x="12" y="460"/>
                    <a:pt x="311" y="460"/>
                  </a:cubicBezTo>
                  <a:cubicBezTo>
                    <a:pt x="313" y="460"/>
                    <a:pt x="315" y="460"/>
                    <a:pt x="317" y="460"/>
                  </a:cubicBezTo>
                  <a:cubicBezTo>
                    <a:pt x="323" y="460"/>
                    <a:pt x="512" y="454"/>
                    <a:pt x="808" y="454"/>
                  </a:cubicBezTo>
                  <a:cubicBezTo>
                    <a:pt x="1565" y="454"/>
                    <a:pt x="3024" y="489"/>
                    <a:pt x="3945" y="738"/>
                  </a:cubicBezTo>
                  <a:cubicBezTo>
                    <a:pt x="3965" y="744"/>
                    <a:pt x="3986" y="744"/>
                    <a:pt x="4006" y="744"/>
                  </a:cubicBezTo>
                  <a:cubicBezTo>
                    <a:pt x="4008" y="744"/>
                    <a:pt x="4011" y="744"/>
                    <a:pt x="4013" y="744"/>
                  </a:cubicBezTo>
                  <a:cubicBezTo>
                    <a:pt x="4278" y="744"/>
                    <a:pt x="4322" y="364"/>
                    <a:pt x="4067" y="297"/>
                  </a:cubicBezTo>
                  <a:cubicBezTo>
                    <a:pt x="3087" y="36"/>
                    <a:pt x="1597" y="0"/>
                    <a:pt x="817"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p:nvPr/>
          </p:nvSpPr>
          <p:spPr>
            <a:xfrm>
              <a:off x="2511416" y="2035086"/>
              <a:ext cx="236595" cy="315206"/>
            </a:xfrm>
            <a:custGeom>
              <a:rect b="b" l="l" r="r" t="t"/>
              <a:pathLst>
                <a:path extrusionOk="0" h="12017" w="9020">
                  <a:moveTo>
                    <a:pt x="5358" y="1"/>
                  </a:moveTo>
                  <a:cubicBezTo>
                    <a:pt x="2320" y="469"/>
                    <a:pt x="1" y="2964"/>
                    <a:pt x="1" y="5968"/>
                  </a:cubicBezTo>
                  <a:cubicBezTo>
                    <a:pt x="1" y="9311"/>
                    <a:pt x="2862" y="12016"/>
                    <a:pt x="6388" y="12016"/>
                  </a:cubicBezTo>
                  <a:cubicBezTo>
                    <a:pt x="6405" y="12016"/>
                    <a:pt x="6421" y="12016"/>
                    <a:pt x="6437" y="12016"/>
                  </a:cubicBezTo>
                  <a:cubicBezTo>
                    <a:pt x="7329" y="12016"/>
                    <a:pt x="8200" y="11833"/>
                    <a:pt x="9019" y="11480"/>
                  </a:cubicBezTo>
                  <a:lnTo>
                    <a:pt x="9019" y="11480"/>
                  </a:lnTo>
                  <a:cubicBezTo>
                    <a:pt x="8680" y="11535"/>
                    <a:pt x="8334" y="11562"/>
                    <a:pt x="7989" y="11562"/>
                  </a:cubicBezTo>
                  <a:cubicBezTo>
                    <a:pt x="4463" y="11562"/>
                    <a:pt x="1601" y="8850"/>
                    <a:pt x="1601" y="5507"/>
                  </a:cubicBezTo>
                  <a:cubicBezTo>
                    <a:pt x="1601" y="3059"/>
                    <a:pt x="3140" y="943"/>
                    <a:pt x="5358"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2"/>
            <p:cNvSpPr/>
            <p:nvPr/>
          </p:nvSpPr>
          <p:spPr>
            <a:xfrm>
              <a:off x="2508924" y="2253713"/>
              <a:ext cx="111950" cy="42676"/>
            </a:xfrm>
            <a:custGeom>
              <a:rect b="b" l="l" r="r" t="t"/>
              <a:pathLst>
                <a:path extrusionOk="0" h="1627" w="4268">
                  <a:moveTo>
                    <a:pt x="3954" y="0"/>
                  </a:moveTo>
                  <a:cubicBezTo>
                    <a:pt x="3937" y="0"/>
                    <a:pt x="3919" y="2"/>
                    <a:pt x="3900" y="6"/>
                  </a:cubicBezTo>
                  <a:cubicBezTo>
                    <a:pt x="3812" y="20"/>
                    <a:pt x="1655" y="447"/>
                    <a:pt x="218" y="1193"/>
                  </a:cubicBezTo>
                  <a:cubicBezTo>
                    <a:pt x="1" y="1301"/>
                    <a:pt x="82" y="1627"/>
                    <a:pt x="326" y="1627"/>
                  </a:cubicBezTo>
                  <a:cubicBezTo>
                    <a:pt x="360" y="1627"/>
                    <a:pt x="394" y="1613"/>
                    <a:pt x="428" y="1599"/>
                  </a:cubicBezTo>
                  <a:cubicBezTo>
                    <a:pt x="1805" y="881"/>
                    <a:pt x="3968" y="454"/>
                    <a:pt x="3988" y="454"/>
                  </a:cubicBezTo>
                  <a:cubicBezTo>
                    <a:pt x="4267" y="396"/>
                    <a:pt x="4208" y="0"/>
                    <a:pt x="3954"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2"/>
            <p:cNvSpPr/>
            <p:nvPr/>
          </p:nvSpPr>
          <p:spPr>
            <a:xfrm>
              <a:off x="2497068" y="2234801"/>
              <a:ext cx="113392" cy="19620"/>
            </a:xfrm>
            <a:custGeom>
              <a:rect b="b" l="l" r="r" t="t"/>
              <a:pathLst>
                <a:path extrusionOk="0" h="748" w="4323">
                  <a:moveTo>
                    <a:pt x="3488" y="0"/>
                  </a:moveTo>
                  <a:cubicBezTo>
                    <a:pt x="2703" y="0"/>
                    <a:pt x="1228" y="41"/>
                    <a:pt x="256" y="300"/>
                  </a:cubicBezTo>
                  <a:cubicBezTo>
                    <a:pt x="1" y="367"/>
                    <a:pt x="45" y="747"/>
                    <a:pt x="310" y="747"/>
                  </a:cubicBezTo>
                  <a:cubicBezTo>
                    <a:pt x="313" y="747"/>
                    <a:pt x="315" y="747"/>
                    <a:pt x="317" y="747"/>
                  </a:cubicBezTo>
                  <a:cubicBezTo>
                    <a:pt x="338" y="747"/>
                    <a:pt x="358" y="747"/>
                    <a:pt x="378" y="741"/>
                  </a:cubicBezTo>
                  <a:cubicBezTo>
                    <a:pt x="1299" y="492"/>
                    <a:pt x="2758" y="457"/>
                    <a:pt x="3515" y="457"/>
                  </a:cubicBezTo>
                  <a:cubicBezTo>
                    <a:pt x="3812" y="457"/>
                    <a:pt x="4000" y="463"/>
                    <a:pt x="4006" y="463"/>
                  </a:cubicBezTo>
                  <a:cubicBezTo>
                    <a:pt x="4008" y="463"/>
                    <a:pt x="4011" y="463"/>
                    <a:pt x="4013" y="463"/>
                  </a:cubicBezTo>
                  <a:cubicBezTo>
                    <a:pt x="4311" y="463"/>
                    <a:pt x="4322" y="15"/>
                    <a:pt x="4020" y="8"/>
                  </a:cubicBezTo>
                  <a:cubicBezTo>
                    <a:pt x="3993" y="6"/>
                    <a:pt x="3793" y="0"/>
                    <a:pt x="3488"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2"/>
            <p:cNvSpPr/>
            <p:nvPr/>
          </p:nvSpPr>
          <p:spPr>
            <a:xfrm>
              <a:off x="2589319" y="2158524"/>
              <a:ext cx="41837" cy="54086"/>
            </a:xfrm>
            <a:custGeom>
              <a:rect b="b" l="l" r="r" t="t"/>
              <a:pathLst>
                <a:path extrusionOk="0" h="2062" w="1595">
                  <a:moveTo>
                    <a:pt x="794" y="1"/>
                  </a:moveTo>
                  <a:cubicBezTo>
                    <a:pt x="353" y="7"/>
                    <a:pt x="1" y="360"/>
                    <a:pt x="1" y="801"/>
                  </a:cubicBezTo>
                  <a:lnTo>
                    <a:pt x="1" y="1262"/>
                  </a:lnTo>
                  <a:cubicBezTo>
                    <a:pt x="1" y="1703"/>
                    <a:pt x="353" y="2055"/>
                    <a:pt x="794" y="2062"/>
                  </a:cubicBezTo>
                  <a:cubicBezTo>
                    <a:pt x="1235" y="2055"/>
                    <a:pt x="1594" y="1703"/>
                    <a:pt x="1594" y="1262"/>
                  </a:cubicBezTo>
                  <a:lnTo>
                    <a:pt x="1594" y="801"/>
                  </a:lnTo>
                  <a:cubicBezTo>
                    <a:pt x="1594" y="360"/>
                    <a:pt x="1235" y="7"/>
                    <a:pt x="79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2"/>
            <p:cNvSpPr/>
            <p:nvPr/>
          </p:nvSpPr>
          <p:spPr>
            <a:xfrm>
              <a:off x="2606946" y="2158708"/>
              <a:ext cx="24551" cy="42361"/>
            </a:xfrm>
            <a:custGeom>
              <a:rect b="b" l="l" r="r" t="t"/>
              <a:pathLst>
                <a:path extrusionOk="0" h="1615" w="936">
                  <a:moveTo>
                    <a:pt x="122" y="0"/>
                  </a:moveTo>
                  <a:cubicBezTo>
                    <a:pt x="88" y="0"/>
                    <a:pt x="48" y="0"/>
                    <a:pt x="14" y="7"/>
                  </a:cubicBezTo>
                  <a:lnTo>
                    <a:pt x="14" y="1140"/>
                  </a:lnTo>
                  <a:cubicBezTo>
                    <a:pt x="0" y="1397"/>
                    <a:pt x="204" y="1614"/>
                    <a:pt x="468" y="1614"/>
                  </a:cubicBezTo>
                  <a:cubicBezTo>
                    <a:pt x="726" y="1614"/>
                    <a:pt x="936" y="1397"/>
                    <a:pt x="922" y="1140"/>
                  </a:cubicBezTo>
                  <a:lnTo>
                    <a:pt x="922" y="800"/>
                  </a:lnTo>
                  <a:cubicBezTo>
                    <a:pt x="922" y="360"/>
                    <a:pt x="570" y="0"/>
                    <a:pt x="12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2"/>
            <p:cNvSpPr/>
            <p:nvPr/>
          </p:nvSpPr>
          <p:spPr>
            <a:xfrm>
              <a:off x="2601254" y="2164583"/>
              <a:ext cx="17968" cy="17968"/>
            </a:xfrm>
            <a:custGeom>
              <a:rect b="b" l="l" r="r" t="t"/>
              <a:pathLst>
                <a:path extrusionOk="0" h="685" w="685">
                  <a:moveTo>
                    <a:pt x="339" y="0"/>
                  </a:moveTo>
                  <a:cubicBezTo>
                    <a:pt x="149" y="0"/>
                    <a:pt x="0" y="156"/>
                    <a:pt x="0" y="346"/>
                  </a:cubicBezTo>
                  <a:cubicBezTo>
                    <a:pt x="0" y="536"/>
                    <a:pt x="149" y="685"/>
                    <a:pt x="339" y="685"/>
                  </a:cubicBezTo>
                  <a:cubicBezTo>
                    <a:pt x="529" y="685"/>
                    <a:pt x="685" y="536"/>
                    <a:pt x="685" y="346"/>
                  </a:cubicBezTo>
                  <a:cubicBezTo>
                    <a:pt x="685" y="156"/>
                    <a:pt x="529" y="0"/>
                    <a:pt x="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a:off x="2727000" y="2158524"/>
              <a:ext cx="41994" cy="54086"/>
            </a:xfrm>
            <a:custGeom>
              <a:rect b="b" l="l" r="r" t="t"/>
              <a:pathLst>
                <a:path extrusionOk="0" h="2062" w="1601">
                  <a:moveTo>
                    <a:pt x="800" y="1"/>
                  </a:moveTo>
                  <a:cubicBezTo>
                    <a:pt x="359" y="7"/>
                    <a:pt x="0" y="360"/>
                    <a:pt x="0" y="801"/>
                  </a:cubicBezTo>
                  <a:lnTo>
                    <a:pt x="0" y="1262"/>
                  </a:lnTo>
                  <a:cubicBezTo>
                    <a:pt x="0" y="1703"/>
                    <a:pt x="359" y="2055"/>
                    <a:pt x="800" y="2062"/>
                  </a:cubicBezTo>
                  <a:cubicBezTo>
                    <a:pt x="1241" y="2055"/>
                    <a:pt x="1593" y="1703"/>
                    <a:pt x="1600" y="1262"/>
                  </a:cubicBezTo>
                  <a:lnTo>
                    <a:pt x="1600" y="801"/>
                  </a:lnTo>
                  <a:cubicBezTo>
                    <a:pt x="1593" y="360"/>
                    <a:pt x="1241" y="7"/>
                    <a:pt x="80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p:nvPr/>
          </p:nvSpPr>
          <p:spPr>
            <a:xfrm>
              <a:off x="2744601" y="2158708"/>
              <a:ext cx="24578" cy="42361"/>
            </a:xfrm>
            <a:custGeom>
              <a:rect b="b" l="l" r="r" t="t"/>
              <a:pathLst>
                <a:path extrusionOk="0" h="1615" w="937">
                  <a:moveTo>
                    <a:pt x="129" y="0"/>
                  </a:moveTo>
                  <a:cubicBezTo>
                    <a:pt x="88" y="0"/>
                    <a:pt x="48" y="0"/>
                    <a:pt x="14" y="7"/>
                  </a:cubicBezTo>
                  <a:lnTo>
                    <a:pt x="14" y="1140"/>
                  </a:lnTo>
                  <a:cubicBezTo>
                    <a:pt x="0" y="1397"/>
                    <a:pt x="211" y="1614"/>
                    <a:pt x="468" y="1614"/>
                  </a:cubicBezTo>
                  <a:cubicBezTo>
                    <a:pt x="726" y="1614"/>
                    <a:pt x="936" y="1397"/>
                    <a:pt x="922" y="1140"/>
                  </a:cubicBezTo>
                  <a:lnTo>
                    <a:pt x="922" y="800"/>
                  </a:lnTo>
                  <a:cubicBezTo>
                    <a:pt x="929" y="360"/>
                    <a:pt x="570" y="0"/>
                    <a:pt x="12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2"/>
            <p:cNvSpPr/>
            <p:nvPr/>
          </p:nvSpPr>
          <p:spPr>
            <a:xfrm>
              <a:off x="2738909" y="2164583"/>
              <a:ext cx="17994" cy="17968"/>
            </a:xfrm>
            <a:custGeom>
              <a:rect b="b" l="l" r="r" t="t"/>
              <a:pathLst>
                <a:path extrusionOk="0" h="685" w="686">
                  <a:moveTo>
                    <a:pt x="346" y="0"/>
                  </a:moveTo>
                  <a:cubicBezTo>
                    <a:pt x="156" y="0"/>
                    <a:pt x="0" y="156"/>
                    <a:pt x="0" y="346"/>
                  </a:cubicBezTo>
                  <a:cubicBezTo>
                    <a:pt x="0" y="536"/>
                    <a:pt x="156" y="685"/>
                    <a:pt x="346" y="685"/>
                  </a:cubicBezTo>
                  <a:cubicBezTo>
                    <a:pt x="536" y="685"/>
                    <a:pt x="685" y="536"/>
                    <a:pt x="685" y="346"/>
                  </a:cubicBezTo>
                  <a:cubicBezTo>
                    <a:pt x="685" y="156"/>
                    <a:pt x="536"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2"/>
            <p:cNvSpPr/>
            <p:nvPr/>
          </p:nvSpPr>
          <p:spPr>
            <a:xfrm>
              <a:off x="2656914" y="2228768"/>
              <a:ext cx="26886" cy="29981"/>
            </a:xfrm>
            <a:custGeom>
              <a:rect b="b" l="l" r="r" t="t"/>
              <a:pathLst>
                <a:path extrusionOk="0" h="1143" w="1025">
                  <a:moveTo>
                    <a:pt x="340" y="1"/>
                  </a:moveTo>
                  <a:cubicBezTo>
                    <a:pt x="123" y="1"/>
                    <a:pt x="0" y="259"/>
                    <a:pt x="143" y="428"/>
                  </a:cubicBezTo>
                  <a:lnTo>
                    <a:pt x="645" y="1052"/>
                  </a:lnTo>
                  <a:cubicBezTo>
                    <a:pt x="694" y="1112"/>
                    <a:pt x="768" y="1143"/>
                    <a:pt x="842" y="1143"/>
                  </a:cubicBezTo>
                  <a:cubicBezTo>
                    <a:pt x="909" y="1143"/>
                    <a:pt x="976" y="1117"/>
                    <a:pt x="1024" y="1065"/>
                  </a:cubicBezTo>
                  <a:lnTo>
                    <a:pt x="1024" y="1052"/>
                  </a:lnTo>
                  <a:lnTo>
                    <a:pt x="516" y="62"/>
                  </a:lnTo>
                  <a:cubicBezTo>
                    <a:pt x="509" y="42"/>
                    <a:pt x="502" y="21"/>
                    <a:pt x="49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2"/>
            <p:cNvSpPr/>
            <p:nvPr/>
          </p:nvSpPr>
          <p:spPr>
            <a:xfrm>
              <a:off x="2655130" y="2278395"/>
              <a:ext cx="47870" cy="35909"/>
            </a:xfrm>
            <a:custGeom>
              <a:rect b="b" l="l" r="r" t="t"/>
              <a:pathLst>
                <a:path extrusionOk="0" h="1369" w="1825">
                  <a:moveTo>
                    <a:pt x="916" y="1"/>
                  </a:moveTo>
                  <a:lnTo>
                    <a:pt x="1" y="455"/>
                  </a:lnTo>
                  <a:lnTo>
                    <a:pt x="1" y="909"/>
                  </a:lnTo>
                  <a:cubicBezTo>
                    <a:pt x="1" y="984"/>
                    <a:pt x="7" y="1052"/>
                    <a:pt x="28" y="1120"/>
                  </a:cubicBezTo>
                  <a:cubicBezTo>
                    <a:pt x="258" y="1092"/>
                    <a:pt x="475" y="1025"/>
                    <a:pt x="686" y="923"/>
                  </a:cubicBezTo>
                  <a:lnTo>
                    <a:pt x="686" y="1140"/>
                  </a:lnTo>
                  <a:cubicBezTo>
                    <a:pt x="686" y="1292"/>
                    <a:pt x="799" y="1369"/>
                    <a:pt x="913" y="1369"/>
                  </a:cubicBezTo>
                  <a:cubicBezTo>
                    <a:pt x="1026" y="1369"/>
                    <a:pt x="1140" y="1292"/>
                    <a:pt x="1140" y="1140"/>
                  </a:cubicBezTo>
                  <a:lnTo>
                    <a:pt x="1140" y="923"/>
                  </a:lnTo>
                  <a:cubicBezTo>
                    <a:pt x="1350" y="1025"/>
                    <a:pt x="1574" y="1092"/>
                    <a:pt x="1798" y="1120"/>
                  </a:cubicBezTo>
                  <a:cubicBezTo>
                    <a:pt x="1818" y="1052"/>
                    <a:pt x="1825" y="984"/>
                    <a:pt x="1825" y="909"/>
                  </a:cubicBezTo>
                  <a:lnTo>
                    <a:pt x="1825" y="455"/>
                  </a:lnTo>
                  <a:lnTo>
                    <a:pt x="916" y="1"/>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2"/>
            <p:cNvSpPr/>
            <p:nvPr/>
          </p:nvSpPr>
          <p:spPr>
            <a:xfrm>
              <a:off x="2616572" y="2275142"/>
              <a:ext cx="124986" cy="21246"/>
            </a:xfrm>
            <a:custGeom>
              <a:rect b="b" l="l" r="r" t="t"/>
              <a:pathLst>
                <a:path extrusionOk="0" h="810" w="4765">
                  <a:moveTo>
                    <a:pt x="330" y="1"/>
                  </a:moveTo>
                  <a:cubicBezTo>
                    <a:pt x="149" y="1"/>
                    <a:pt x="0" y="243"/>
                    <a:pt x="176" y="403"/>
                  </a:cubicBezTo>
                  <a:cubicBezTo>
                    <a:pt x="478" y="672"/>
                    <a:pt x="859" y="809"/>
                    <a:pt x="1241" y="809"/>
                  </a:cubicBezTo>
                  <a:cubicBezTo>
                    <a:pt x="1554" y="809"/>
                    <a:pt x="1868" y="717"/>
                    <a:pt x="2142" y="532"/>
                  </a:cubicBezTo>
                  <a:cubicBezTo>
                    <a:pt x="2213" y="484"/>
                    <a:pt x="2298" y="460"/>
                    <a:pt x="2383" y="460"/>
                  </a:cubicBezTo>
                  <a:cubicBezTo>
                    <a:pt x="2467" y="460"/>
                    <a:pt x="2552" y="484"/>
                    <a:pt x="2623" y="532"/>
                  </a:cubicBezTo>
                  <a:cubicBezTo>
                    <a:pt x="2888" y="715"/>
                    <a:pt x="3207" y="810"/>
                    <a:pt x="3525" y="810"/>
                  </a:cubicBezTo>
                  <a:cubicBezTo>
                    <a:pt x="3918" y="810"/>
                    <a:pt x="4298" y="660"/>
                    <a:pt x="4590" y="403"/>
                  </a:cubicBezTo>
                  <a:cubicBezTo>
                    <a:pt x="4765" y="243"/>
                    <a:pt x="4616" y="1"/>
                    <a:pt x="4435" y="1"/>
                  </a:cubicBezTo>
                  <a:cubicBezTo>
                    <a:pt x="4386" y="1"/>
                    <a:pt x="4333" y="20"/>
                    <a:pt x="4285" y="64"/>
                  </a:cubicBezTo>
                  <a:cubicBezTo>
                    <a:pt x="4067" y="252"/>
                    <a:pt x="3792" y="348"/>
                    <a:pt x="3517" y="348"/>
                  </a:cubicBezTo>
                  <a:cubicBezTo>
                    <a:pt x="3296" y="348"/>
                    <a:pt x="3074" y="286"/>
                    <a:pt x="2881" y="159"/>
                  </a:cubicBezTo>
                  <a:cubicBezTo>
                    <a:pt x="2732" y="54"/>
                    <a:pt x="2557" y="1"/>
                    <a:pt x="2383" y="1"/>
                  </a:cubicBezTo>
                  <a:cubicBezTo>
                    <a:pt x="2208" y="1"/>
                    <a:pt x="2033" y="54"/>
                    <a:pt x="1884" y="159"/>
                  </a:cubicBezTo>
                  <a:cubicBezTo>
                    <a:pt x="1691" y="286"/>
                    <a:pt x="1469" y="348"/>
                    <a:pt x="1248" y="348"/>
                  </a:cubicBezTo>
                  <a:cubicBezTo>
                    <a:pt x="973" y="348"/>
                    <a:pt x="699" y="252"/>
                    <a:pt x="481" y="64"/>
                  </a:cubicBezTo>
                  <a:cubicBezTo>
                    <a:pt x="432" y="20"/>
                    <a:pt x="380" y="1"/>
                    <a:pt x="330"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5"/>
                                        </p:tgtEl>
                                      </p:cBhvr>
                                    </p:animEffect>
                                    <p:set>
                                      <p:cBhvr>
                                        <p:cTn dur="1" fill="hold">
                                          <p:stCondLst>
                                            <p:cond delay="1000"/>
                                          </p:stCondLst>
                                        </p:cTn>
                                        <p:tgtEl>
                                          <p:spTgt spid="3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3"/>
          <p:cNvSpPr txBox="1"/>
          <p:nvPr>
            <p:ph idx="1" type="subTitle"/>
          </p:nvPr>
        </p:nvSpPr>
        <p:spPr>
          <a:xfrm>
            <a:off x="4289425" y="1542225"/>
            <a:ext cx="4515300" cy="2799900"/>
          </a:xfrm>
          <a:prstGeom prst="rect">
            <a:avLst/>
          </a:prstGeom>
        </p:spPr>
        <p:txBody>
          <a:bodyPr anchorCtr="0" anchor="t" bIns="91425" lIns="91425" spcFirstLastPara="1" rIns="91425" wrap="square" tIns="91425">
            <a:noAutofit/>
          </a:bodyPr>
          <a:lstStyle/>
          <a:p>
            <a:pPr indent="-196850" lvl="0" marL="228600" rtl="0" algn="l">
              <a:spcBef>
                <a:spcPts val="0"/>
              </a:spcBef>
              <a:spcAft>
                <a:spcPts val="0"/>
              </a:spcAft>
              <a:buClr>
                <a:schemeClr val="accent4"/>
              </a:buClr>
              <a:buSzPts val="1300"/>
              <a:buChar char="●"/>
            </a:pPr>
            <a:r>
              <a:rPr lang="en" sz="1300">
                <a:solidFill>
                  <a:schemeClr val="accent4"/>
                </a:solidFill>
              </a:rPr>
              <a:t>Classification of the text post is based on comparing the conditional probabilities of the it </a:t>
            </a:r>
            <a:r>
              <a:rPr lang="en" sz="1300">
                <a:solidFill>
                  <a:schemeClr val="accent4"/>
                </a:solidFill>
              </a:rPr>
              <a:t>belonging</a:t>
            </a:r>
            <a:r>
              <a:rPr lang="en" sz="1300">
                <a:solidFill>
                  <a:schemeClr val="accent4"/>
                </a:solidFill>
              </a:rPr>
              <a:t> to either r/CatAdvice or r/DogAdvice</a:t>
            </a:r>
            <a:endParaRPr sz="1300">
              <a:solidFill>
                <a:schemeClr val="accent4"/>
              </a:solidFill>
            </a:endParaRPr>
          </a:p>
          <a:p>
            <a:pPr indent="0" lvl="0" marL="0" rtl="0" algn="l">
              <a:spcBef>
                <a:spcPts val="0"/>
              </a:spcBef>
              <a:spcAft>
                <a:spcPts val="0"/>
              </a:spcAft>
              <a:buNone/>
            </a:pPr>
            <a:r>
              <a:t/>
            </a:r>
            <a:endParaRPr sz="1300">
              <a:solidFill>
                <a:schemeClr val="accent4"/>
              </a:solidFill>
            </a:endParaRPr>
          </a:p>
          <a:p>
            <a:pPr indent="0" lvl="0" marL="0" rtl="0" algn="l">
              <a:spcBef>
                <a:spcPts val="0"/>
              </a:spcBef>
              <a:spcAft>
                <a:spcPts val="0"/>
              </a:spcAft>
              <a:buNone/>
            </a:pPr>
            <a:r>
              <a:t/>
            </a:r>
            <a:endParaRPr sz="1300">
              <a:solidFill>
                <a:schemeClr val="accent4"/>
              </a:solidFill>
            </a:endParaRPr>
          </a:p>
          <a:p>
            <a:pPr indent="0" lvl="0" marL="0" rtl="0" algn="l">
              <a:spcBef>
                <a:spcPts val="0"/>
              </a:spcBef>
              <a:spcAft>
                <a:spcPts val="0"/>
              </a:spcAft>
              <a:buNone/>
            </a:pPr>
            <a:r>
              <a:t/>
            </a:r>
            <a:endParaRPr sz="1300">
              <a:solidFill>
                <a:schemeClr val="accent4"/>
              </a:solidFill>
            </a:endParaRPr>
          </a:p>
          <a:p>
            <a:pPr indent="0" lvl="0" marL="0" rtl="0" algn="l">
              <a:spcBef>
                <a:spcPts val="0"/>
              </a:spcBef>
              <a:spcAft>
                <a:spcPts val="0"/>
              </a:spcAft>
              <a:buNone/>
            </a:pPr>
            <a:r>
              <a:t/>
            </a:r>
            <a:endParaRPr sz="1300">
              <a:solidFill>
                <a:schemeClr val="accent4"/>
              </a:solidFill>
            </a:endParaRPr>
          </a:p>
          <a:p>
            <a:pPr indent="-196850" lvl="0" marL="228600" rtl="0" algn="l">
              <a:spcBef>
                <a:spcPts val="0"/>
              </a:spcBef>
              <a:spcAft>
                <a:spcPts val="0"/>
              </a:spcAft>
              <a:buClr>
                <a:schemeClr val="accent4"/>
              </a:buClr>
              <a:buSzPts val="1300"/>
              <a:buChar char="●"/>
            </a:pPr>
            <a:r>
              <a:rPr lang="en" sz="1300">
                <a:solidFill>
                  <a:schemeClr val="accent4"/>
                </a:solidFill>
              </a:rPr>
              <a:t>P(Cat | ‘night walk’) </a:t>
            </a:r>
            <a:r>
              <a:rPr b="1" lang="en" sz="1300">
                <a:solidFill>
                  <a:schemeClr val="accent4"/>
                </a:solidFill>
              </a:rPr>
              <a:t>vs </a:t>
            </a:r>
            <a:r>
              <a:rPr lang="en" sz="1300">
                <a:solidFill>
                  <a:schemeClr val="accent4"/>
                </a:solidFill>
              </a:rPr>
              <a:t>P(Dog | ‘night walk’)</a:t>
            </a:r>
            <a:endParaRPr sz="1300">
              <a:solidFill>
                <a:schemeClr val="accent4"/>
              </a:solidFill>
            </a:endParaRPr>
          </a:p>
          <a:p>
            <a:pPr indent="0" lvl="0" marL="0" rtl="0" algn="l">
              <a:spcBef>
                <a:spcPts val="1000"/>
              </a:spcBef>
              <a:spcAft>
                <a:spcPts val="0"/>
              </a:spcAft>
              <a:buNone/>
            </a:pPr>
            <a:r>
              <a:t/>
            </a:r>
            <a:endParaRPr sz="1300">
              <a:solidFill>
                <a:schemeClr val="accent4"/>
              </a:solidFill>
            </a:endParaRPr>
          </a:p>
        </p:txBody>
      </p:sp>
      <p:sp>
        <p:nvSpPr>
          <p:cNvPr id="523" name="Google Shape;523;p43"/>
          <p:cNvSpPr/>
          <p:nvPr/>
        </p:nvSpPr>
        <p:spPr>
          <a:xfrm>
            <a:off x="765750" y="3060800"/>
            <a:ext cx="3320100" cy="11139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3"/>
          <p:cNvSpPr/>
          <p:nvPr/>
        </p:nvSpPr>
        <p:spPr>
          <a:xfrm>
            <a:off x="765750" y="1634550"/>
            <a:ext cx="3320100" cy="11139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3"/>
          <p:cNvSpPr txBox="1"/>
          <p:nvPr>
            <p:ph type="title"/>
          </p:nvPr>
        </p:nvSpPr>
        <p:spPr>
          <a:xfrm>
            <a:off x="513675" y="492300"/>
            <a:ext cx="7151100" cy="5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4"/>
                </a:solidFill>
              </a:rPr>
              <a:t>Potential</a:t>
            </a:r>
            <a:r>
              <a:rPr lang="en" sz="3600">
                <a:solidFill>
                  <a:schemeClr val="accent4"/>
                </a:solidFill>
              </a:rPr>
              <a:t> model - Naive Bayes</a:t>
            </a:r>
            <a:endParaRPr sz="3600">
              <a:solidFill>
                <a:schemeClr val="accent4"/>
              </a:solidFill>
            </a:endParaRPr>
          </a:p>
        </p:txBody>
      </p:sp>
      <p:sp>
        <p:nvSpPr>
          <p:cNvPr id="526" name="Google Shape;526;p43"/>
          <p:cNvSpPr/>
          <p:nvPr/>
        </p:nvSpPr>
        <p:spPr>
          <a:xfrm>
            <a:off x="866175" y="2157150"/>
            <a:ext cx="8163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Toy</a:t>
            </a:r>
            <a:endParaRPr sz="1300"/>
          </a:p>
        </p:txBody>
      </p:sp>
      <p:sp>
        <p:nvSpPr>
          <p:cNvPr id="527" name="Google Shape;527;p43"/>
          <p:cNvSpPr/>
          <p:nvPr/>
        </p:nvSpPr>
        <p:spPr>
          <a:xfrm>
            <a:off x="3079725" y="2157150"/>
            <a:ext cx="85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Night</a:t>
            </a:r>
            <a:endParaRPr sz="1200"/>
          </a:p>
        </p:txBody>
      </p:sp>
      <p:sp>
        <p:nvSpPr>
          <p:cNvPr id="528" name="Google Shape;528;p43"/>
          <p:cNvSpPr/>
          <p:nvPr/>
        </p:nvSpPr>
        <p:spPr>
          <a:xfrm>
            <a:off x="1894050" y="2157150"/>
            <a:ext cx="97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W</a:t>
            </a:r>
            <a:r>
              <a:rPr lang="en" sz="1300"/>
              <a:t>alk</a:t>
            </a:r>
            <a:endParaRPr sz="1300"/>
          </a:p>
        </p:txBody>
      </p:sp>
      <p:grpSp>
        <p:nvGrpSpPr>
          <p:cNvPr id="529" name="Google Shape;529;p43"/>
          <p:cNvGrpSpPr/>
          <p:nvPr/>
        </p:nvGrpSpPr>
        <p:grpSpPr>
          <a:xfrm>
            <a:off x="768843" y="4250899"/>
            <a:ext cx="363994" cy="370105"/>
            <a:chOff x="2497068" y="1980186"/>
            <a:chExt cx="363994" cy="370105"/>
          </a:xfrm>
        </p:grpSpPr>
        <p:sp>
          <p:nvSpPr>
            <p:cNvPr id="530" name="Google Shape;530;p43"/>
            <p:cNvSpPr/>
            <p:nvPr/>
          </p:nvSpPr>
          <p:spPr>
            <a:xfrm>
              <a:off x="2702974" y="1980186"/>
              <a:ext cx="131832" cy="172488"/>
            </a:xfrm>
            <a:custGeom>
              <a:rect b="b" l="l" r="r" t="t"/>
              <a:pathLst>
                <a:path extrusionOk="0" h="6576" w="5026">
                  <a:moveTo>
                    <a:pt x="4563" y="0"/>
                  </a:moveTo>
                  <a:cubicBezTo>
                    <a:pt x="4465" y="0"/>
                    <a:pt x="4366" y="31"/>
                    <a:pt x="4279" y="100"/>
                  </a:cubicBezTo>
                  <a:lnTo>
                    <a:pt x="1" y="3606"/>
                  </a:lnTo>
                  <a:lnTo>
                    <a:pt x="5025" y="6576"/>
                  </a:lnTo>
                  <a:lnTo>
                    <a:pt x="5025" y="460"/>
                  </a:lnTo>
                  <a:cubicBezTo>
                    <a:pt x="5025" y="186"/>
                    <a:pt x="4800" y="0"/>
                    <a:pt x="45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2742634" y="2020292"/>
              <a:ext cx="80238" cy="125274"/>
            </a:xfrm>
            <a:custGeom>
              <a:rect b="b" l="l" r="r" t="t"/>
              <a:pathLst>
                <a:path extrusionOk="0" h="4776" w="3059">
                  <a:moveTo>
                    <a:pt x="2764" y="0"/>
                  </a:moveTo>
                  <a:cubicBezTo>
                    <a:pt x="2688" y="0"/>
                    <a:pt x="2610" y="30"/>
                    <a:pt x="2550" y="97"/>
                  </a:cubicBezTo>
                  <a:lnTo>
                    <a:pt x="1" y="2972"/>
                  </a:lnTo>
                  <a:lnTo>
                    <a:pt x="3059" y="4776"/>
                  </a:lnTo>
                  <a:lnTo>
                    <a:pt x="3059" y="287"/>
                  </a:lnTo>
                  <a:cubicBezTo>
                    <a:pt x="3054" y="113"/>
                    <a:pt x="2911" y="0"/>
                    <a:pt x="2764"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2523351" y="1980186"/>
              <a:ext cx="131806" cy="172488"/>
            </a:xfrm>
            <a:custGeom>
              <a:rect b="b" l="l" r="r" t="t"/>
              <a:pathLst>
                <a:path extrusionOk="0" h="6576" w="5025">
                  <a:moveTo>
                    <a:pt x="463" y="0"/>
                  </a:moveTo>
                  <a:cubicBezTo>
                    <a:pt x="225" y="0"/>
                    <a:pt x="0" y="186"/>
                    <a:pt x="0" y="460"/>
                  </a:cubicBezTo>
                  <a:lnTo>
                    <a:pt x="0" y="6576"/>
                  </a:lnTo>
                  <a:lnTo>
                    <a:pt x="5025" y="3606"/>
                  </a:lnTo>
                  <a:lnTo>
                    <a:pt x="746" y="100"/>
                  </a:lnTo>
                  <a:cubicBezTo>
                    <a:pt x="659" y="31"/>
                    <a:pt x="560" y="0"/>
                    <a:pt x="4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2535443" y="2020292"/>
              <a:ext cx="80238" cy="125274"/>
            </a:xfrm>
            <a:custGeom>
              <a:rect b="b" l="l" r="r" t="t"/>
              <a:pathLst>
                <a:path extrusionOk="0" h="4776" w="3059">
                  <a:moveTo>
                    <a:pt x="291" y="0"/>
                  </a:moveTo>
                  <a:cubicBezTo>
                    <a:pt x="142" y="0"/>
                    <a:pt x="0" y="113"/>
                    <a:pt x="0" y="287"/>
                  </a:cubicBezTo>
                  <a:lnTo>
                    <a:pt x="0" y="4776"/>
                  </a:lnTo>
                  <a:lnTo>
                    <a:pt x="3058" y="2972"/>
                  </a:lnTo>
                  <a:lnTo>
                    <a:pt x="509" y="97"/>
                  </a:lnTo>
                  <a:cubicBezTo>
                    <a:pt x="446" y="30"/>
                    <a:pt x="368" y="0"/>
                    <a:pt x="291"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2511416" y="2032961"/>
              <a:ext cx="335298" cy="317331"/>
            </a:xfrm>
            <a:custGeom>
              <a:rect b="b" l="l" r="r" t="t"/>
              <a:pathLst>
                <a:path extrusionOk="0" h="12098" w="12783">
                  <a:moveTo>
                    <a:pt x="6388" y="1"/>
                  </a:moveTo>
                  <a:cubicBezTo>
                    <a:pt x="2862" y="1"/>
                    <a:pt x="1" y="2706"/>
                    <a:pt x="1" y="6049"/>
                  </a:cubicBezTo>
                  <a:cubicBezTo>
                    <a:pt x="1" y="9385"/>
                    <a:pt x="2862" y="12097"/>
                    <a:pt x="6388" y="12097"/>
                  </a:cubicBezTo>
                  <a:cubicBezTo>
                    <a:pt x="9921" y="12097"/>
                    <a:pt x="12782" y="9385"/>
                    <a:pt x="12782" y="6049"/>
                  </a:cubicBezTo>
                  <a:cubicBezTo>
                    <a:pt x="12782" y="2706"/>
                    <a:pt x="9921" y="1"/>
                    <a:pt x="6388"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2655130" y="2278395"/>
              <a:ext cx="47870" cy="47870"/>
            </a:xfrm>
            <a:custGeom>
              <a:rect b="b" l="l" r="r" t="t"/>
              <a:pathLst>
                <a:path extrusionOk="0" h="1825" w="1825">
                  <a:moveTo>
                    <a:pt x="916" y="1"/>
                  </a:moveTo>
                  <a:lnTo>
                    <a:pt x="1" y="455"/>
                  </a:lnTo>
                  <a:lnTo>
                    <a:pt x="1" y="909"/>
                  </a:lnTo>
                  <a:cubicBezTo>
                    <a:pt x="1" y="1418"/>
                    <a:pt x="408" y="1825"/>
                    <a:pt x="916" y="1825"/>
                  </a:cubicBezTo>
                  <a:cubicBezTo>
                    <a:pt x="1418" y="1825"/>
                    <a:pt x="1825" y="1418"/>
                    <a:pt x="1825" y="909"/>
                  </a:cubicBezTo>
                  <a:lnTo>
                    <a:pt x="1825" y="455"/>
                  </a:lnTo>
                  <a:lnTo>
                    <a:pt x="916"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
            <p:cNvSpPr/>
            <p:nvPr/>
          </p:nvSpPr>
          <p:spPr>
            <a:xfrm>
              <a:off x="2656914" y="2228610"/>
              <a:ext cx="44302" cy="30112"/>
            </a:xfrm>
            <a:custGeom>
              <a:rect b="b" l="l" r="r" t="t"/>
              <a:pathLst>
                <a:path extrusionOk="0" h="1148" w="1689">
                  <a:moveTo>
                    <a:pt x="340" y="0"/>
                  </a:moveTo>
                  <a:cubicBezTo>
                    <a:pt x="123" y="0"/>
                    <a:pt x="0" y="258"/>
                    <a:pt x="136" y="427"/>
                  </a:cubicBezTo>
                  <a:lnTo>
                    <a:pt x="645" y="1051"/>
                  </a:lnTo>
                  <a:cubicBezTo>
                    <a:pt x="695" y="1116"/>
                    <a:pt x="770" y="1148"/>
                    <a:pt x="845" y="1148"/>
                  </a:cubicBezTo>
                  <a:cubicBezTo>
                    <a:pt x="919" y="1148"/>
                    <a:pt x="994" y="1116"/>
                    <a:pt x="1045" y="1051"/>
                  </a:cubicBezTo>
                  <a:lnTo>
                    <a:pt x="1553" y="427"/>
                  </a:lnTo>
                  <a:cubicBezTo>
                    <a:pt x="1689" y="258"/>
                    <a:pt x="1567" y="0"/>
                    <a:pt x="135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2737204" y="2253555"/>
              <a:ext cx="111792" cy="42834"/>
            </a:xfrm>
            <a:custGeom>
              <a:rect b="b" l="l" r="r" t="t"/>
              <a:pathLst>
                <a:path extrusionOk="0" h="1633" w="4262">
                  <a:moveTo>
                    <a:pt x="321" y="1"/>
                  </a:moveTo>
                  <a:cubicBezTo>
                    <a:pt x="57" y="1"/>
                    <a:pt x="1" y="402"/>
                    <a:pt x="282" y="460"/>
                  </a:cubicBezTo>
                  <a:cubicBezTo>
                    <a:pt x="303" y="460"/>
                    <a:pt x="2459" y="887"/>
                    <a:pt x="3842" y="1605"/>
                  </a:cubicBezTo>
                  <a:cubicBezTo>
                    <a:pt x="3875" y="1619"/>
                    <a:pt x="3908" y="1632"/>
                    <a:pt x="3948" y="1633"/>
                  </a:cubicBezTo>
                  <a:lnTo>
                    <a:pt x="3948" y="1633"/>
                  </a:lnTo>
                  <a:cubicBezTo>
                    <a:pt x="4189" y="1629"/>
                    <a:pt x="4261" y="1307"/>
                    <a:pt x="4052" y="1199"/>
                  </a:cubicBezTo>
                  <a:cubicBezTo>
                    <a:pt x="2615" y="453"/>
                    <a:pt x="459" y="26"/>
                    <a:pt x="370" y="5"/>
                  </a:cubicBezTo>
                  <a:cubicBezTo>
                    <a:pt x="353" y="2"/>
                    <a:pt x="336" y="1"/>
                    <a:pt x="321" y="1"/>
                  </a:cubicBezTo>
                  <a:close/>
                  <a:moveTo>
                    <a:pt x="3948" y="1633"/>
                  </a:moveTo>
                  <a:lnTo>
                    <a:pt x="3948" y="1633"/>
                  </a:lnTo>
                  <a:cubicBezTo>
                    <a:pt x="3946" y="1633"/>
                    <a:pt x="3945" y="1633"/>
                    <a:pt x="3944" y="1633"/>
                  </a:cubicBezTo>
                  <a:lnTo>
                    <a:pt x="3951" y="1633"/>
                  </a:lnTo>
                  <a:cubicBezTo>
                    <a:pt x="3950" y="1633"/>
                    <a:pt x="3949" y="1633"/>
                    <a:pt x="3948" y="1633"/>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3"/>
            <p:cNvSpPr/>
            <p:nvPr/>
          </p:nvSpPr>
          <p:spPr>
            <a:xfrm>
              <a:off x="2747670" y="2234879"/>
              <a:ext cx="113392" cy="19541"/>
            </a:xfrm>
            <a:custGeom>
              <a:rect b="b" l="l" r="r" t="t"/>
              <a:pathLst>
                <a:path extrusionOk="0" h="745" w="4323">
                  <a:moveTo>
                    <a:pt x="817" y="0"/>
                  </a:moveTo>
                  <a:cubicBezTo>
                    <a:pt x="523" y="0"/>
                    <a:pt x="330" y="5"/>
                    <a:pt x="304" y="5"/>
                  </a:cubicBezTo>
                  <a:cubicBezTo>
                    <a:pt x="1" y="12"/>
                    <a:pt x="12" y="460"/>
                    <a:pt x="311" y="460"/>
                  </a:cubicBezTo>
                  <a:cubicBezTo>
                    <a:pt x="313" y="460"/>
                    <a:pt x="315" y="460"/>
                    <a:pt x="317" y="460"/>
                  </a:cubicBezTo>
                  <a:cubicBezTo>
                    <a:pt x="323" y="460"/>
                    <a:pt x="512" y="454"/>
                    <a:pt x="808" y="454"/>
                  </a:cubicBezTo>
                  <a:cubicBezTo>
                    <a:pt x="1565" y="454"/>
                    <a:pt x="3024" y="489"/>
                    <a:pt x="3945" y="738"/>
                  </a:cubicBezTo>
                  <a:cubicBezTo>
                    <a:pt x="3965" y="744"/>
                    <a:pt x="3986" y="744"/>
                    <a:pt x="4006" y="744"/>
                  </a:cubicBezTo>
                  <a:cubicBezTo>
                    <a:pt x="4008" y="744"/>
                    <a:pt x="4011" y="744"/>
                    <a:pt x="4013" y="744"/>
                  </a:cubicBezTo>
                  <a:cubicBezTo>
                    <a:pt x="4278" y="744"/>
                    <a:pt x="4322" y="364"/>
                    <a:pt x="4067" y="297"/>
                  </a:cubicBezTo>
                  <a:cubicBezTo>
                    <a:pt x="3087" y="36"/>
                    <a:pt x="1597" y="0"/>
                    <a:pt x="817"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3"/>
            <p:cNvSpPr/>
            <p:nvPr/>
          </p:nvSpPr>
          <p:spPr>
            <a:xfrm>
              <a:off x="2511416" y="2035086"/>
              <a:ext cx="236595" cy="315206"/>
            </a:xfrm>
            <a:custGeom>
              <a:rect b="b" l="l" r="r" t="t"/>
              <a:pathLst>
                <a:path extrusionOk="0" h="12017" w="9020">
                  <a:moveTo>
                    <a:pt x="5358" y="1"/>
                  </a:moveTo>
                  <a:cubicBezTo>
                    <a:pt x="2320" y="469"/>
                    <a:pt x="1" y="2964"/>
                    <a:pt x="1" y="5968"/>
                  </a:cubicBezTo>
                  <a:cubicBezTo>
                    <a:pt x="1" y="9311"/>
                    <a:pt x="2862" y="12016"/>
                    <a:pt x="6388" y="12016"/>
                  </a:cubicBezTo>
                  <a:cubicBezTo>
                    <a:pt x="6405" y="12016"/>
                    <a:pt x="6421" y="12016"/>
                    <a:pt x="6437" y="12016"/>
                  </a:cubicBezTo>
                  <a:cubicBezTo>
                    <a:pt x="7329" y="12016"/>
                    <a:pt x="8200" y="11833"/>
                    <a:pt x="9019" y="11480"/>
                  </a:cubicBezTo>
                  <a:lnTo>
                    <a:pt x="9019" y="11480"/>
                  </a:lnTo>
                  <a:cubicBezTo>
                    <a:pt x="8680" y="11535"/>
                    <a:pt x="8334" y="11562"/>
                    <a:pt x="7989" y="11562"/>
                  </a:cubicBezTo>
                  <a:cubicBezTo>
                    <a:pt x="4463" y="11562"/>
                    <a:pt x="1601" y="8850"/>
                    <a:pt x="1601" y="5507"/>
                  </a:cubicBezTo>
                  <a:cubicBezTo>
                    <a:pt x="1601" y="3059"/>
                    <a:pt x="3140" y="943"/>
                    <a:pt x="5358"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3"/>
            <p:cNvSpPr/>
            <p:nvPr/>
          </p:nvSpPr>
          <p:spPr>
            <a:xfrm>
              <a:off x="2508924" y="2253713"/>
              <a:ext cx="111950" cy="42676"/>
            </a:xfrm>
            <a:custGeom>
              <a:rect b="b" l="l" r="r" t="t"/>
              <a:pathLst>
                <a:path extrusionOk="0" h="1627" w="4268">
                  <a:moveTo>
                    <a:pt x="3954" y="0"/>
                  </a:moveTo>
                  <a:cubicBezTo>
                    <a:pt x="3937" y="0"/>
                    <a:pt x="3919" y="2"/>
                    <a:pt x="3900" y="6"/>
                  </a:cubicBezTo>
                  <a:cubicBezTo>
                    <a:pt x="3812" y="20"/>
                    <a:pt x="1655" y="447"/>
                    <a:pt x="218" y="1193"/>
                  </a:cubicBezTo>
                  <a:cubicBezTo>
                    <a:pt x="1" y="1301"/>
                    <a:pt x="82" y="1627"/>
                    <a:pt x="326" y="1627"/>
                  </a:cubicBezTo>
                  <a:cubicBezTo>
                    <a:pt x="360" y="1627"/>
                    <a:pt x="394" y="1613"/>
                    <a:pt x="428" y="1599"/>
                  </a:cubicBezTo>
                  <a:cubicBezTo>
                    <a:pt x="1805" y="881"/>
                    <a:pt x="3968" y="454"/>
                    <a:pt x="3988" y="454"/>
                  </a:cubicBezTo>
                  <a:cubicBezTo>
                    <a:pt x="4267" y="396"/>
                    <a:pt x="4208" y="0"/>
                    <a:pt x="3954"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3"/>
            <p:cNvSpPr/>
            <p:nvPr/>
          </p:nvSpPr>
          <p:spPr>
            <a:xfrm>
              <a:off x="2497068" y="2234801"/>
              <a:ext cx="113392" cy="19620"/>
            </a:xfrm>
            <a:custGeom>
              <a:rect b="b" l="l" r="r" t="t"/>
              <a:pathLst>
                <a:path extrusionOk="0" h="748" w="4323">
                  <a:moveTo>
                    <a:pt x="3488" y="0"/>
                  </a:moveTo>
                  <a:cubicBezTo>
                    <a:pt x="2703" y="0"/>
                    <a:pt x="1228" y="41"/>
                    <a:pt x="256" y="300"/>
                  </a:cubicBezTo>
                  <a:cubicBezTo>
                    <a:pt x="1" y="367"/>
                    <a:pt x="45" y="747"/>
                    <a:pt x="310" y="747"/>
                  </a:cubicBezTo>
                  <a:cubicBezTo>
                    <a:pt x="313" y="747"/>
                    <a:pt x="315" y="747"/>
                    <a:pt x="317" y="747"/>
                  </a:cubicBezTo>
                  <a:cubicBezTo>
                    <a:pt x="338" y="747"/>
                    <a:pt x="358" y="747"/>
                    <a:pt x="378" y="741"/>
                  </a:cubicBezTo>
                  <a:cubicBezTo>
                    <a:pt x="1299" y="492"/>
                    <a:pt x="2758" y="457"/>
                    <a:pt x="3515" y="457"/>
                  </a:cubicBezTo>
                  <a:cubicBezTo>
                    <a:pt x="3812" y="457"/>
                    <a:pt x="4000" y="463"/>
                    <a:pt x="4006" y="463"/>
                  </a:cubicBezTo>
                  <a:cubicBezTo>
                    <a:pt x="4008" y="463"/>
                    <a:pt x="4011" y="463"/>
                    <a:pt x="4013" y="463"/>
                  </a:cubicBezTo>
                  <a:cubicBezTo>
                    <a:pt x="4311" y="463"/>
                    <a:pt x="4322" y="15"/>
                    <a:pt x="4020" y="8"/>
                  </a:cubicBezTo>
                  <a:cubicBezTo>
                    <a:pt x="3993" y="6"/>
                    <a:pt x="3793" y="0"/>
                    <a:pt x="3488"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3"/>
            <p:cNvSpPr/>
            <p:nvPr/>
          </p:nvSpPr>
          <p:spPr>
            <a:xfrm>
              <a:off x="2589319" y="2158524"/>
              <a:ext cx="41837" cy="54086"/>
            </a:xfrm>
            <a:custGeom>
              <a:rect b="b" l="l" r="r" t="t"/>
              <a:pathLst>
                <a:path extrusionOk="0" h="2062" w="1595">
                  <a:moveTo>
                    <a:pt x="794" y="1"/>
                  </a:moveTo>
                  <a:cubicBezTo>
                    <a:pt x="353" y="7"/>
                    <a:pt x="1" y="360"/>
                    <a:pt x="1" y="801"/>
                  </a:cubicBezTo>
                  <a:lnTo>
                    <a:pt x="1" y="1262"/>
                  </a:lnTo>
                  <a:cubicBezTo>
                    <a:pt x="1" y="1703"/>
                    <a:pt x="353" y="2055"/>
                    <a:pt x="794" y="2062"/>
                  </a:cubicBezTo>
                  <a:cubicBezTo>
                    <a:pt x="1235" y="2055"/>
                    <a:pt x="1594" y="1703"/>
                    <a:pt x="1594" y="1262"/>
                  </a:cubicBezTo>
                  <a:lnTo>
                    <a:pt x="1594" y="801"/>
                  </a:lnTo>
                  <a:cubicBezTo>
                    <a:pt x="1594" y="360"/>
                    <a:pt x="1235" y="7"/>
                    <a:pt x="79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p:nvPr/>
          </p:nvSpPr>
          <p:spPr>
            <a:xfrm>
              <a:off x="2606946" y="2158708"/>
              <a:ext cx="24551" cy="42361"/>
            </a:xfrm>
            <a:custGeom>
              <a:rect b="b" l="l" r="r" t="t"/>
              <a:pathLst>
                <a:path extrusionOk="0" h="1615" w="936">
                  <a:moveTo>
                    <a:pt x="122" y="0"/>
                  </a:moveTo>
                  <a:cubicBezTo>
                    <a:pt x="88" y="0"/>
                    <a:pt x="48" y="0"/>
                    <a:pt x="14" y="7"/>
                  </a:cubicBezTo>
                  <a:lnTo>
                    <a:pt x="14" y="1140"/>
                  </a:lnTo>
                  <a:cubicBezTo>
                    <a:pt x="0" y="1397"/>
                    <a:pt x="204" y="1614"/>
                    <a:pt x="468" y="1614"/>
                  </a:cubicBezTo>
                  <a:cubicBezTo>
                    <a:pt x="726" y="1614"/>
                    <a:pt x="936" y="1397"/>
                    <a:pt x="922" y="1140"/>
                  </a:cubicBezTo>
                  <a:lnTo>
                    <a:pt x="922" y="800"/>
                  </a:lnTo>
                  <a:cubicBezTo>
                    <a:pt x="922" y="360"/>
                    <a:pt x="570" y="0"/>
                    <a:pt x="12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3"/>
            <p:cNvSpPr/>
            <p:nvPr/>
          </p:nvSpPr>
          <p:spPr>
            <a:xfrm>
              <a:off x="2601254" y="2164583"/>
              <a:ext cx="17968" cy="17968"/>
            </a:xfrm>
            <a:custGeom>
              <a:rect b="b" l="l" r="r" t="t"/>
              <a:pathLst>
                <a:path extrusionOk="0" h="685" w="685">
                  <a:moveTo>
                    <a:pt x="339" y="0"/>
                  </a:moveTo>
                  <a:cubicBezTo>
                    <a:pt x="149" y="0"/>
                    <a:pt x="0" y="156"/>
                    <a:pt x="0" y="346"/>
                  </a:cubicBezTo>
                  <a:cubicBezTo>
                    <a:pt x="0" y="536"/>
                    <a:pt x="149" y="685"/>
                    <a:pt x="339" y="685"/>
                  </a:cubicBezTo>
                  <a:cubicBezTo>
                    <a:pt x="529" y="685"/>
                    <a:pt x="685" y="536"/>
                    <a:pt x="685" y="346"/>
                  </a:cubicBezTo>
                  <a:cubicBezTo>
                    <a:pt x="685" y="156"/>
                    <a:pt x="529" y="0"/>
                    <a:pt x="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3"/>
            <p:cNvSpPr/>
            <p:nvPr/>
          </p:nvSpPr>
          <p:spPr>
            <a:xfrm>
              <a:off x="2727000" y="2158524"/>
              <a:ext cx="41994" cy="54086"/>
            </a:xfrm>
            <a:custGeom>
              <a:rect b="b" l="l" r="r" t="t"/>
              <a:pathLst>
                <a:path extrusionOk="0" h="2062" w="1601">
                  <a:moveTo>
                    <a:pt x="800" y="1"/>
                  </a:moveTo>
                  <a:cubicBezTo>
                    <a:pt x="359" y="7"/>
                    <a:pt x="0" y="360"/>
                    <a:pt x="0" y="801"/>
                  </a:cubicBezTo>
                  <a:lnTo>
                    <a:pt x="0" y="1262"/>
                  </a:lnTo>
                  <a:cubicBezTo>
                    <a:pt x="0" y="1703"/>
                    <a:pt x="359" y="2055"/>
                    <a:pt x="800" y="2062"/>
                  </a:cubicBezTo>
                  <a:cubicBezTo>
                    <a:pt x="1241" y="2055"/>
                    <a:pt x="1593" y="1703"/>
                    <a:pt x="1600" y="1262"/>
                  </a:cubicBezTo>
                  <a:lnTo>
                    <a:pt x="1600" y="801"/>
                  </a:lnTo>
                  <a:cubicBezTo>
                    <a:pt x="1593" y="360"/>
                    <a:pt x="1241" y="7"/>
                    <a:pt x="80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3"/>
            <p:cNvSpPr/>
            <p:nvPr/>
          </p:nvSpPr>
          <p:spPr>
            <a:xfrm>
              <a:off x="2744601" y="2158708"/>
              <a:ext cx="24578" cy="42361"/>
            </a:xfrm>
            <a:custGeom>
              <a:rect b="b" l="l" r="r" t="t"/>
              <a:pathLst>
                <a:path extrusionOk="0" h="1615" w="937">
                  <a:moveTo>
                    <a:pt x="129" y="0"/>
                  </a:moveTo>
                  <a:cubicBezTo>
                    <a:pt x="88" y="0"/>
                    <a:pt x="48" y="0"/>
                    <a:pt x="14" y="7"/>
                  </a:cubicBezTo>
                  <a:lnTo>
                    <a:pt x="14" y="1140"/>
                  </a:lnTo>
                  <a:cubicBezTo>
                    <a:pt x="0" y="1397"/>
                    <a:pt x="211" y="1614"/>
                    <a:pt x="468" y="1614"/>
                  </a:cubicBezTo>
                  <a:cubicBezTo>
                    <a:pt x="726" y="1614"/>
                    <a:pt x="936" y="1397"/>
                    <a:pt x="922" y="1140"/>
                  </a:cubicBezTo>
                  <a:lnTo>
                    <a:pt x="922" y="800"/>
                  </a:lnTo>
                  <a:cubicBezTo>
                    <a:pt x="929" y="360"/>
                    <a:pt x="570" y="0"/>
                    <a:pt x="12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3"/>
            <p:cNvSpPr/>
            <p:nvPr/>
          </p:nvSpPr>
          <p:spPr>
            <a:xfrm>
              <a:off x="2738909" y="2164583"/>
              <a:ext cx="17994" cy="17968"/>
            </a:xfrm>
            <a:custGeom>
              <a:rect b="b" l="l" r="r" t="t"/>
              <a:pathLst>
                <a:path extrusionOk="0" h="685" w="686">
                  <a:moveTo>
                    <a:pt x="346" y="0"/>
                  </a:moveTo>
                  <a:cubicBezTo>
                    <a:pt x="156" y="0"/>
                    <a:pt x="0" y="156"/>
                    <a:pt x="0" y="346"/>
                  </a:cubicBezTo>
                  <a:cubicBezTo>
                    <a:pt x="0" y="536"/>
                    <a:pt x="156" y="685"/>
                    <a:pt x="346" y="685"/>
                  </a:cubicBezTo>
                  <a:cubicBezTo>
                    <a:pt x="536" y="685"/>
                    <a:pt x="685" y="536"/>
                    <a:pt x="685" y="346"/>
                  </a:cubicBezTo>
                  <a:cubicBezTo>
                    <a:pt x="685" y="156"/>
                    <a:pt x="536"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3"/>
            <p:cNvSpPr/>
            <p:nvPr/>
          </p:nvSpPr>
          <p:spPr>
            <a:xfrm>
              <a:off x="2656914" y="2228768"/>
              <a:ext cx="26886" cy="29981"/>
            </a:xfrm>
            <a:custGeom>
              <a:rect b="b" l="l" r="r" t="t"/>
              <a:pathLst>
                <a:path extrusionOk="0" h="1143" w="1025">
                  <a:moveTo>
                    <a:pt x="340" y="1"/>
                  </a:moveTo>
                  <a:cubicBezTo>
                    <a:pt x="123" y="1"/>
                    <a:pt x="0" y="259"/>
                    <a:pt x="143" y="428"/>
                  </a:cubicBezTo>
                  <a:lnTo>
                    <a:pt x="645" y="1052"/>
                  </a:lnTo>
                  <a:cubicBezTo>
                    <a:pt x="694" y="1112"/>
                    <a:pt x="768" y="1143"/>
                    <a:pt x="842" y="1143"/>
                  </a:cubicBezTo>
                  <a:cubicBezTo>
                    <a:pt x="909" y="1143"/>
                    <a:pt x="976" y="1117"/>
                    <a:pt x="1024" y="1065"/>
                  </a:cubicBezTo>
                  <a:lnTo>
                    <a:pt x="1024" y="1052"/>
                  </a:lnTo>
                  <a:lnTo>
                    <a:pt x="516" y="62"/>
                  </a:lnTo>
                  <a:cubicBezTo>
                    <a:pt x="509" y="42"/>
                    <a:pt x="502" y="21"/>
                    <a:pt x="49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3"/>
            <p:cNvSpPr/>
            <p:nvPr/>
          </p:nvSpPr>
          <p:spPr>
            <a:xfrm>
              <a:off x="2655130" y="2278395"/>
              <a:ext cx="47870" cy="35909"/>
            </a:xfrm>
            <a:custGeom>
              <a:rect b="b" l="l" r="r" t="t"/>
              <a:pathLst>
                <a:path extrusionOk="0" h="1369" w="1825">
                  <a:moveTo>
                    <a:pt x="916" y="1"/>
                  </a:moveTo>
                  <a:lnTo>
                    <a:pt x="1" y="455"/>
                  </a:lnTo>
                  <a:lnTo>
                    <a:pt x="1" y="909"/>
                  </a:lnTo>
                  <a:cubicBezTo>
                    <a:pt x="1" y="984"/>
                    <a:pt x="7" y="1052"/>
                    <a:pt x="28" y="1120"/>
                  </a:cubicBezTo>
                  <a:cubicBezTo>
                    <a:pt x="258" y="1092"/>
                    <a:pt x="475" y="1025"/>
                    <a:pt x="686" y="923"/>
                  </a:cubicBezTo>
                  <a:lnTo>
                    <a:pt x="686" y="1140"/>
                  </a:lnTo>
                  <a:cubicBezTo>
                    <a:pt x="686" y="1292"/>
                    <a:pt x="799" y="1369"/>
                    <a:pt x="913" y="1369"/>
                  </a:cubicBezTo>
                  <a:cubicBezTo>
                    <a:pt x="1026" y="1369"/>
                    <a:pt x="1140" y="1292"/>
                    <a:pt x="1140" y="1140"/>
                  </a:cubicBezTo>
                  <a:lnTo>
                    <a:pt x="1140" y="923"/>
                  </a:lnTo>
                  <a:cubicBezTo>
                    <a:pt x="1350" y="1025"/>
                    <a:pt x="1574" y="1092"/>
                    <a:pt x="1798" y="1120"/>
                  </a:cubicBezTo>
                  <a:cubicBezTo>
                    <a:pt x="1818" y="1052"/>
                    <a:pt x="1825" y="984"/>
                    <a:pt x="1825" y="909"/>
                  </a:cubicBezTo>
                  <a:lnTo>
                    <a:pt x="1825" y="455"/>
                  </a:lnTo>
                  <a:lnTo>
                    <a:pt x="916" y="1"/>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3"/>
            <p:cNvSpPr/>
            <p:nvPr/>
          </p:nvSpPr>
          <p:spPr>
            <a:xfrm>
              <a:off x="2616572" y="2275142"/>
              <a:ext cx="124986" cy="21246"/>
            </a:xfrm>
            <a:custGeom>
              <a:rect b="b" l="l" r="r" t="t"/>
              <a:pathLst>
                <a:path extrusionOk="0" h="810" w="4765">
                  <a:moveTo>
                    <a:pt x="330" y="1"/>
                  </a:moveTo>
                  <a:cubicBezTo>
                    <a:pt x="149" y="1"/>
                    <a:pt x="0" y="243"/>
                    <a:pt x="176" y="403"/>
                  </a:cubicBezTo>
                  <a:cubicBezTo>
                    <a:pt x="478" y="672"/>
                    <a:pt x="859" y="809"/>
                    <a:pt x="1241" y="809"/>
                  </a:cubicBezTo>
                  <a:cubicBezTo>
                    <a:pt x="1554" y="809"/>
                    <a:pt x="1868" y="717"/>
                    <a:pt x="2142" y="532"/>
                  </a:cubicBezTo>
                  <a:cubicBezTo>
                    <a:pt x="2213" y="484"/>
                    <a:pt x="2298" y="460"/>
                    <a:pt x="2383" y="460"/>
                  </a:cubicBezTo>
                  <a:cubicBezTo>
                    <a:pt x="2467" y="460"/>
                    <a:pt x="2552" y="484"/>
                    <a:pt x="2623" y="532"/>
                  </a:cubicBezTo>
                  <a:cubicBezTo>
                    <a:pt x="2888" y="715"/>
                    <a:pt x="3207" y="810"/>
                    <a:pt x="3525" y="810"/>
                  </a:cubicBezTo>
                  <a:cubicBezTo>
                    <a:pt x="3918" y="810"/>
                    <a:pt x="4298" y="660"/>
                    <a:pt x="4590" y="403"/>
                  </a:cubicBezTo>
                  <a:cubicBezTo>
                    <a:pt x="4765" y="243"/>
                    <a:pt x="4616" y="1"/>
                    <a:pt x="4435" y="1"/>
                  </a:cubicBezTo>
                  <a:cubicBezTo>
                    <a:pt x="4386" y="1"/>
                    <a:pt x="4333" y="20"/>
                    <a:pt x="4285" y="64"/>
                  </a:cubicBezTo>
                  <a:cubicBezTo>
                    <a:pt x="4067" y="252"/>
                    <a:pt x="3792" y="348"/>
                    <a:pt x="3517" y="348"/>
                  </a:cubicBezTo>
                  <a:cubicBezTo>
                    <a:pt x="3296" y="348"/>
                    <a:pt x="3074" y="286"/>
                    <a:pt x="2881" y="159"/>
                  </a:cubicBezTo>
                  <a:cubicBezTo>
                    <a:pt x="2732" y="54"/>
                    <a:pt x="2557" y="1"/>
                    <a:pt x="2383" y="1"/>
                  </a:cubicBezTo>
                  <a:cubicBezTo>
                    <a:pt x="2208" y="1"/>
                    <a:pt x="2033" y="54"/>
                    <a:pt x="1884" y="159"/>
                  </a:cubicBezTo>
                  <a:cubicBezTo>
                    <a:pt x="1691" y="286"/>
                    <a:pt x="1469" y="348"/>
                    <a:pt x="1248" y="348"/>
                  </a:cubicBezTo>
                  <a:cubicBezTo>
                    <a:pt x="973" y="348"/>
                    <a:pt x="699" y="252"/>
                    <a:pt x="481" y="64"/>
                  </a:cubicBezTo>
                  <a:cubicBezTo>
                    <a:pt x="432" y="20"/>
                    <a:pt x="380" y="1"/>
                    <a:pt x="330"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43"/>
          <p:cNvGrpSpPr/>
          <p:nvPr/>
        </p:nvGrpSpPr>
        <p:grpSpPr>
          <a:xfrm>
            <a:off x="765762" y="1214068"/>
            <a:ext cx="370158" cy="328164"/>
            <a:chOff x="3041787" y="2001118"/>
            <a:chExt cx="370158" cy="328164"/>
          </a:xfrm>
        </p:grpSpPr>
        <p:sp>
          <p:nvSpPr>
            <p:cNvPr id="552" name="Google Shape;552;p43"/>
            <p:cNvSpPr/>
            <p:nvPr/>
          </p:nvSpPr>
          <p:spPr>
            <a:xfrm>
              <a:off x="3087689" y="2006993"/>
              <a:ext cx="278536" cy="258628"/>
            </a:xfrm>
            <a:custGeom>
              <a:rect b="b" l="l" r="r" t="t"/>
              <a:pathLst>
                <a:path extrusionOk="0" h="9860" w="10619">
                  <a:moveTo>
                    <a:pt x="5309" y="1"/>
                  </a:moveTo>
                  <a:cubicBezTo>
                    <a:pt x="3977" y="1"/>
                    <a:pt x="3566" y="333"/>
                    <a:pt x="3065" y="333"/>
                  </a:cubicBezTo>
                  <a:cubicBezTo>
                    <a:pt x="2918" y="333"/>
                    <a:pt x="2764" y="305"/>
                    <a:pt x="2577" y="231"/>
                  </a:cubicBezTo>
                  <a:lnTo>
                    <a:pt x="299" y="231"/>
                  </a:lnTo>
                  <a:lnTo>
                    <a:pt x="0" y="5947"/>
                  </a:lnTo>
                  <a:cubicBezTo>
                    <a:pt x="190" y="8191"/>
                    <a:pt x="1580" y="9419"/>
                    <a:pt x="2679" y="9860"/>
                  </a:cubicBezTo>
                  <a:lnTo>
                    <a:pt x="7934" y="9860"/>
                  </a:lnTo>
                  <a:cubicBezTo>
                    <a:pt x="9039" y="9419"/>
                    <a:pt x="10429" y="8191"/>
                    <a:pt x="10619" y="5947"/>
                  </a:cubicBezTo>
                  <a:lnTo>
                    <a:pt x="10314" y="231"/>
                  </a:lnTo>
                  <a:lnTo>
                    <a:pt x="8042" y="231"/>
                  </a:lnTo>
                  <a:cubicBezTo>
                    <a:pt x="7855" y="305"/>
                    <a:pt x="7700" y="333"/>
                    <a:pt x="7554" y="333"/>
                  </a:cubicBezTo>
                  <a:cubicBezTo>
                    <a:pt x="7053" y="333"/>
                    <a:pt x="6642" y="1"/>
                    <a:pt x="5309"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3"/>
            <p:cNvSpPr/>
            <p:nvPr/>
          </p:nvSpPr>
          <p:spPr>
            <a:xfrm>
              <a:off x="3298631" y="2001118"/>
              <a:ext cx="113314" cy="184082"/>
            </a:xfrm>
            <a:custGeom>
              <a:rect b="b" l="l" r="r" t="t"/>
              <a:pathLst>
                <a:path extrusionOk="0" h="7018" w="4320">
                  <a:moveTo>
                    <a:pt x="1587" y="1"/>
                  </a:moveTo>
                  <a:cubicBezTo>
                    <a:pt x="902" y="1"/>
                    <a:pt x="0" y="455"/>
                    <a:pt x="0" y="455"/>
                  </a:cubicBezTo>
                  <a:cubicBezTo>
                    <a:pt x="2556" y="1215"/>
                    <a:pt x="1166" y="5174"/>
                    <a:pt x="2814" y="6883"/>
                  </a:cubicBezTo>
                  <a:cubicBezTo>
                    <a:pt x="2906" y="6975"/>
                    <a:pt x="3022" y="7018"/>
                    <a:pt x="3136" y="7018"/>
                  </a:cubicBezTo>
                  <a:cubicBezTo>
                    <a:pt x="3324" y="7018"/>
                    <a:pt x="3507" y="6900"/>
                    <a:pt x="3567" y="6693"/>
                  </a:cubicBezTo>
                  <a:cubicBezTo>
                    <a:pt x="3702" y="6266"/>
                    <a:pt x="3831" y="5581"/>
                    <a:pt x="3811" y="4605"/>
                  </a:cubicBezTo>
                  <a:cubicBezTo>
                    <a:pt x="3784" y="3269"/>
                    <a:pt x="4319" y="3188"/>
                    <a:pt x="4319" y="3188"/>
                  </a:cubicBezTo>
                  <a:cubicBezTo>
                    <a:pt x="4319" y="3188"/>
                    <a:pt x="3634" y="1"/>
                    <a:pt x="1587"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3"/>
            <p:cNvSpPr/>
            <p:nvPr/>
          </p:nvSpPr>
          <p:spPr>
            <a:xfrm>
              <a:off x="3143166" y="2114431"/>
              <a:ext cx="41837" cy="53719"/>
            </a:xfrm>
            <a:custGeom>
              <a:rect b="b" l="l" r="r" t="t"/>
              <a:pathLst>
                <a:path extrusionOk="0" h="2048" w="1595">
                  <a:moveTo>
                    <a:pt x="801" y="0"/>
                  </a:moveTo>
                  <a:cubicBezTo>
                    <a:pt x="360" y="0"/>
                    <a:pt x="8" y="359"/>
                    <a:pt x="1" y="800"/>
                  </a:cubicBezTo>
                  <a:lnTo>
                    <a:pt x="1" y="1254"/>
                  </a:lnTo>
                  <a:cubicBezTo>
                    <a:pt x="8" y="1695"/>
                    <a:pt x="360" y="2048"/>
                    <a:pt x="801" y="2048"/>
                  </a:cubicBezTo>
                  <a:cubicBezTo>
                    <a:pt x="1242" y="2048"/>
                    <a:pt x="1594" y="1695"/>
                    <a:pt x="1594" y="1254"/>
                  </a:cubicBezTo>
                  <a:lnTo>
                    <a:pt x="1594" y="800"/>
                  </a:lnTo>
                  <a:cubicBezTo>
                    <a:pt x="1594" y="359"/>
                    <a:pt x="1242" y="0"/>
                    <a:pt x="801"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3"/>
            <p:cNvSpPr/>
            <p:nvPr/>
          </p:nvSpPr>
          <p:spPr>
            <a:xfrm>
              <a:off x="3161133" y="2114431"/>
              <a:ext cx="23869" cy="41811"/>
            </a:xfrm>
            <a:custGeom>
              <a:rect b="b" l="l" r="r" t="t"/>
              <a:pathLst>
                <a:path extrusionOk="0" h="1594" w="910">
                  <a:moveTo>
                    <a:pt x="116" y="0"/>
                  </a:moveTo>
                  <a:cubicBezTo>
                    <a:pt x="75" y="0"/>
                    <a:pt x="41" y="7"/>
                    <a:pt x="1" y="14"/>
                  </a:cubicBezTo>
                  <a:lnTo>
                    <a:pt x="1" y="1139"/>
                  </a:lnTo>
                  <a:cubicBezTo>
                    <a:pt x="1" y="1390"/>
                    <a:pt x="204" y="1593"/>
                    <a:pt x="455" y="1593"/>
                  </a:cubicBezTo>
                  <a:cubicBezTo>
                    <a:pt x="706" y="1593"/>
                    <a:pt x="909" y="1390"/>
                    <a:pt x="909" y="1139"/>
                  </a:cubicBezTo>
                  <a:lnTo>
                    <a:pt x="909" y="800"/>
                  </a:lnTo>
                  <a:cubicBezTo>
                    <a:pt x="909"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3"/>
            <p:cNvSpPr/>
            <p:nvPr/>
          </p:nvSpPr>
          <p:spPr>
            <a:xfrm>
              <a:off x="3155258" y="2120464"/>
              <a:ext cx="17810" cy="17810"/>
            </a:xfrm>
            <a:custGeom>
              <a:rect b="b" l="l" r="r" t="t"/>
              <a:pathLst>
                <a:path extrusionOk="0" h="679" w="679">
                  <a:moveTo>
                    <a:pt x="340" y="1"/>
                  </a:moveTo>
                  <a:cubicBezTo>
                    <a:pt x="150" y="1"/>
                    <a:pt x="1" y="150"/>
                    <a:pt x="1" y="340"/>
                  </a:cubicBezTo>
                  <a:cubicBezTo>
                    <a:pt x="1" y="529"/>
                    <a:pt x="150" y="679"/>
                    <a:pt x="340" y="679"/>
                  </a:cubicBezTo>
                  <a:cubicBezTo>
                    <a:pt x="530" y="679"/>
                    <a:pt x="679" y="529"/>
                    <a:pt x="679" y="340"/>
                  </a:cubicBezTo>
                  <a:cubicBezTo>
                    <a:pt x="679" y="150"/>
                    <a:pt x="530"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3"/>
            <p:cNvSpPr/>
            <p:nvPr/>
          </p:nvSpPr>
          <p:spPr>
            <a:xfrm>
              <a:off x="3268571" y="2114431"/>
              <a:ext cx="41811" cy="53719"/>
            </a:xfrm>
            <a:custGeom>
              <a:rect b="b" l="l" r="r" t="t"/>
              <a:pathLst>
                <a:path extrusionOk="0" h="2048" w="1594">
                  <a:moveTo>
                    <a:pt x="800" y="0"/>
                  </a:moveTo>
                  <a:cubicBezTo>
                    <a:pt x="359" y="0"/>
                    <a:pt x="0" y="359"/>
                    <a:pt x="0" y="800"/>
                  </a:cubicBezTo>
                  <a:lnTo>
                    <a:pt x="0" y="1254"/>
                  </a:lnTo>
                  <a:cubicBezTo>
                    <a:pt x="0" y="1695"/>
                    <a:pt x="359" y="2048"/>
                    <a:pt x="800" y="2048"/>
                  </a:cubicBezTo>
                  <a:cubicBezTo>
                    <a:pt x="1234" y="2048"/>
                    <a:pt x="1594" y="1695"/>
                    <a:pt x="1594" y="1254"/>
                  </a:cubicBezTo>
                  <a:lnTo>
                    <a:pt x="1594" y="800"/>
                  </a:lnTo>
                  <a:cubicBezTo>
                    <a:pt x="1594" y="359"/>
                    <a:pt x="1234" y="0"/>
                    <a:pt x="80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3"/>
            <p:cNvSpPr/>
            <p:nvPr/>
          </p:nvSpPr>
          <p:spPr>
            <a:xfrm>
              <a:off x="3286513" y="2114431"/>
              <a:ext cx="23869" cy="41811"/>
            </a:xfrm>
            <a:custGeom>
              <a:rect b="b" l="l" r="r" t="t"/>
              <a:pathLst>
                <a:path extrusionOk="0" h="1594" w="910">
                  <a:moveTo>
                    <a:pt x="116" y="0"/>
                  </a:moveTo>
                  <a:cubicBezTo>
                    <a:pt x="76" y="0"/>
                    <a:pt x="35" y="7"/>
                    <a:pt x="1" y="14"/>
                  </a:cubicBezTo>
                  <a:lnTo>
                    <a:pt x="1" y="1139"/>
                  </a:lnTo>
                  <a:cubicBezTo>
                    <a:pt x="1" y="1390"/>
                    <a:pt x="204" y="1593"/>
                    <a:pt x="455" y="1593"/>
                  </a:cubicBezTo>
                  <a:cubicBezTo>
                    <a:pt x="706" y="1593"/>
                    <a:pt x="910" y="1390"/>
                    <a:pt x="910" y="1139"/>
                  </a:cubicBezTo>
                  <a:lnTo>
                    <a:pt x="910" y="800"/>
                  </a:lnTo>
                  <a:cubicBezTo>
                    <a:pt x="910"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a:off x="3280480" y="2120464"/>
              <a:ext cx="17994" cy="17810"/>
            </a:xfrm>
            <a:custGeom>
              <a:rect b="b" l="l" r="r" t="t"/>
              <a:pathLst>
                <a:path extrusionOk="0" h="679" w="686">
                  <a:moveTo>
                    <a:pt x="346" y="1"/>
                  </a:moveTo>
                  <a:cubicBezTo>
                    <a:pt x="156" y="1"/>
                    <a:pt x="0" y="150"/>
                    <a:pt x="0" y="340"/>
                  </a:cubicBezTo>
                  <a:cubicBezTo>
                    <a:pt x="0" y="529"/>
                    <a:pt x="156" y="679"/>
                    <a:pt x="346" y="679"/>
                  </a:cubicBezTo>
                  <a:cubicBezTo>
                    <a:pt x="529" y="679"/>
                    <a:pt x="685" y="529"/>
                    <a:pt x="685" y="340"/>
                  </a:cubicBezTo>
                  <a:cubicBezTo>
                    <a:pt x="685" y="150"/>
                    <a:pt x="529"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a:off x="3298447" y="2011741"/>
              <a:ext cx="98730" cy="173459"/>
            </a:xfrm>
            <a:custGeom>
              <a:rect b="b" l="l" r="r" t="t"/>
              <a:pathLst>
                <a:path extrusionOk="0" h="6613" w="3764">
                  <a:moveTo>
                    <a:pt x="496" y="0"/>
                  </a:moveTo>
                  <a:cubicBezTo>
                    <a:pt x="342" y="0"/>
                    <a:pt x="177" y="17"/>
                    <a:pt x="0" y="50"/>
                  </a:cubicBezTo>
                  <a:cubicBezTo>
                    <a:pt x="2563" y="816"/>
                    <a:pt x="1167" y="4776"/>
                    <a:pt x="2814" y="6478"/>
                  </a:cubicBezTo>
                  <a:cubicBezTo>
                    <a:pt x="2906" y="6570"/>
                    <a:pt x="3022" y="6613"/>
                    <a:pt x="3136" y="6613"/>
                  </a:cubicBezTo>
                  <a:cubicBezTo>
                    <a:pt x="3326" y="6613"/>
                    <a:pt x="3510" y="6495"/>
                    <a:pt x="3574" y="6288"/>
                  </a:cubicBezTo>
                  <a:cubicBezTo>
                    <a:pt x="3669" y="5963"/>
                    <a:pt x="3730" y="5624"/>
                    <a:pt x="3764" y="5291"/>
                  </a:cubicBezTo>
                  <a:cubicBezTo>
                    <a:pt x="3316" y="5068"/>
                    <a:pt x="2936" y="4356"/>
                    <a:pt x="2706" y="3149"/>
                  </a:cubicBezTo>
                  <a:cubicBezTo>
                    <a:pt x="2323" y="1189"/>
                    <a:pt x="1805" y="0"/>
                    <a:pt x="496"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a:off x="3087506" y="2013052"/>
              <a:ext cx="98730" cy="252569"/>
            </a:xfrm>
            <a:custGeom>
              <a:rect b="b" l="l" r="r" t="t"/>
              <a:pathLst>
                <a:path extrusionOk="0" h="9629" w="3764">
                  <a:moveTo>
                    <a:pt x="306" y="0"/>
                  </a:moveTo>
                  <a:lnTo>
                    <a:pt x="0" y="5716"/>
                  </a:lnTo>
                  <a:cubicBezTo>
                    <a:pt x="190" y="7960"/>
                    <a:pt x="1587" y="9188"/>
                    <a:pt x="2686" y="9629"/>
                  </a:cubicBezTo>
                  <a:lnTo>
                    <a:pt x="3764" y="9629"/>
                  </a:lnTo>
                  <a:cubicBezTo>
                    <a:pt x="3764" y="9629"/>
                    <a:pt x="1872" y="8361"/>
                    <a:pt x="1560" y="6116"/>
                  </a:cubicBezTo>
                  <a:cubicBezTo>
                    <a:pt x="950" y="1743"/>
                    <a:pt x="2109" y="434"/>
                    <a:pt x="3113" y="102"/>
                  </a:cubicBezTo>
                  <a:cubicBezTo>
                    <a:pt x="2930" y="102"/>
                    <a:pt x="2747" y="68"/>
                    <a:pt x="2584" y="0"/>
                  </a:cubicBez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a:off x="3041787" y="2001118"/>
              <a:ext cx="113497" cy="184082"/>
            </a:xfrm>
            <a:custGeom>
              <a:rect b="b" l="l" r="r" t="t"/>
              <a:pathLst>
                <a:path extrusionOk="0" h="7018" w="4327">
                  <a:moveTo>
                    <a:pt x="2733" y="1"/>
                  </a:moveTo>
                  <a:cubicBezTo>
                    <a:pt x="686" y="1"/>
                    <a:pt x="1" y="3188"/>
                    <a:pt x="1" y="3188"/>
                  </a:cubicBezTo>
                  <a:cubicBezTo>
                    <a:pt x="1" y="3188"/>
                    <a:pt x="543" y="3269"/>
                    <a:pt x="509" y="4605"/>
                  </a:cubicBezTo>
                  <a:cubicBezTo>
                    <a:pt x="489" y="5581"/>
                    <a:pt x="625" y="6266"/>
                    <a:pt x="753" y="6693"/>
                  </a:cubicBezTo>
                  <a:cubicBezTo>
                    <a:pt x="813" y="6900"/>
                    <a:pt x="996" y="7018"/>
                    <a:pt x="1184" y="7018"/>
                  </a:cubicBezTo>
                  <a:cubicBezTo>
                    <a:pt x="1298" y="7018"/>
                    <a:pt x="1414" y="6975"/>
                    <a:pt x="1506" y="6883"/>
                  </a:cubicBezTo>
                  <a:cubicBezTo>
                    <a:pt x="3154" y="5174"/>
                    <a:pt x="1764" y="1215"/>
                    <a:pt x="4327" y="455"/>
                  </a:cubicBezTo>
                  <a:cubicBezTo>
                    <a:pt x="4327" y="455"/>
                    <a:pt x="3411" y="1"/>
                    <a:pt x="2733"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p:nvPr/>
          </p:nvSpPr>
          <p:spPr>
            <a:xfrm>
              <a:off x="3041787" y="2001118"/>
              <a:ext cx="111373" cy="122232"/>
            </a:xfrm>
            <a:custGeom>
              <a:rect b="b" l="l" r="r" t="t"/>
              <a:pathLst>
                <a:path extrusionOk="0" h="4660" w="4246">
                  <a:moveTo>
                    <a:pt x="2733" y="1"/>
                  </a:moveTo>
                  <a:cubicBezTo>
                    <a:pt x="686" y="1"/>
                    <a:pt x="1" y="3188"/>
                    <a:pt x="1" y="3188"/>
                  </a:cubicBezTo>
                  <a:cubicBezTo>
                    <a:pt x="1" y="3188"/>
                    <a:pt x="543" y="3269"/>
                    <a:pt x="509" y="4605"/>
                  </a:cubicBezTo>
                  <a:lnTo>
                    <a:pt x="509" y="4659"/>
                  </a:lnTo>
                  <a:cubicBezTo>
                    <a:pt x="1500" y="916"/>
                    <a:pt x="2883" y="307"/>
                    <a:pt x="3682" y="307"/>
                  </a:cubicBezTo>
                  <a:cubicBezTo>
                    <a:pt x="3944" y="307"/>
                    <a:pt x="4143" y="373"/>
                    <a:pt x="4245" y="414"/>
                  </a:cubicBezTo>
                  <a:cubicBezTo>
                    <a:pt x="4015" y="313"/>
                    <a:pt x="3296" y="1"/>
                    <a:pt x="2733" y="1"/>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a:off x="3161133" y="2221843"/>
              <a:ext cx="131281" cy="95530"/>
            </a:xfrm>
            <a:custGeom>
              <a:rect b="b" l="l" r="r" t="t"/>
              <a:pathLst>
                <a:path extrusionOk="0" h="3642" w="5005">
                  <a:moveTo>
                    <a:pt x="2503" y="0"/>
                  </a:moveTo>
                  <a:cubicBezTo>
                    <a:pt x="1119" y="0"/>
                    <a:pt x="1" y="814"/>
                    <a:pt x="1" y="1824"/>
                  </a:cubicBezTo>
                  <a:cubicBezTo>
                    <a:pt x="1" y="2828"/>
                    <a:pt x="1119" y="3642"/>
                    <a:pt x="2503" y="3642"/>
                  </a:cubicBezTo>
                  <a:cubicBezTo>
                    <a:pt x="3886" y="3642"/>
                    <a:pt x="5005" y="2828"/>
                    <a:pt x="5005" y="1824"/>
                  </a:cubicBezTo>
                  <a:cubicBezTo>
                    <a:pt x="5005" y="814"/>
                    <a:pt x="3886" y="0"/>
                    <a:pt x="2503" y="0"/>
                  </a:cubicBezTo>
                  <a:close/>
                </a:path>
              </a:pathLst>
            </a:custGeom>
            <a:solidFill>
              <a:srgbClr val="87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3"/>
            <p:cNvSpPr/>
            <p:nvPr/>
          </p:nvSpPr>
          <p:spPr>
            <a:xfrm>
              <a:off x="3196885" y="2269687"/>
              <a:ext cx="59778" cy="59595"/>
            </a:xfrm>
            <a:custGeom>
              <a:rect b="b" l="l" r="r" t="t"/>
              <a:pathLst>
                <a:path extrusionOk="0" h="2272" w="2279">
                  <a:moveTo>
                    <a:pt x="1" y="0"/>
                  </a:moveTo>
                  <a:lnTo>
                    <a:pt x="1" y="1140"/>
                  </a:lnTo>
                  <a:cubicBezTo>
                    <a:pt x="1" y="1763"/>
                    <a:pt x="516" y="2272"/>
                    <a:pt x="1140" y="2272"/>
                  </a:cubicBezTo>
                  <a:cubicBezTo>
                    <a:pt x="1770" y="2272"/>
                    <a:pt x="2279" y="1763"/>
                    <a:pt x="2279" y="1140"/>
                  </a:cubicBezTo>
                  <a:lnTo>
                    <a:pt x="2279" y="0"/>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3"/>
            <p:cNvSpPr/>
            <p:nvPr/>
          </p:nvSpPr>
          <p:spPr>
            <a:xfrm>
              <a:off x="3196885" y="2269687"/>
              <a:ext cx="59778" cy="29850"/>
            </a:xfrm>
            <a:custGeom>
              <a:rect b="b" l="l" r="r" t="t"/>
              <a:pathLst>
                <a:path extrusionOk="0" h="1138" w="2279">
                  <a:moveTo>
                    <a:pt x="1" y="0"/>
                  </a:moveTo>
                  <a:lnTo>
                    <a:pt x="1" y="889"/>
                  </a:lnTo>
                  <a:cubicBezTo>
                    <a:pt x="319" y="848"/>
                    <a:pt x="631" y="746"/>
                    <a:pt x="916" y="597"/>
                  </a:cubicBezTo>
                  <a:lnTo>
                    <a:pt x="916" y="909"/>
                  </a:lnTo>
                  <a:cubicBezTo>
                    <a:pt x="916" y="1062"/>
                    <a:pt x="1029" y="1138"/>
                    <a:pt x="1143" y="1138"/>
                  </a:cubicBezTo>
                  <a:cubicBezTo>
                    <a:pt x="1257" y="1138"/>
                    <a:pt x="1370" y="1062"/>
                    <a:pt x="1370" y="909"/>
                  </a:cubicBezTo>
                  <a:lnTo>
                    <a:pt x="1370" y="590"/>
                  </a:lnTo>
                  <a:cubicBezTo>
                    <a:pt x="1648" y="746"/>
                    <a:pt x="1960" y="848"/>
                    <a:pt x="2279" y="889"/>
                  </a:cubicBezTo>
                  <a:lnTo>
                    <a:pt x="2279" y="0"/>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3"/>
            <p:cNvSpPr/>
            <p:nvPr/>
          </p:nvSpPr>
          <p:spPr>
            <a:xfrm>
              <a:off x="3143166" y="2215968"/>
              <a:ext cx="167216" cy="65680"/>
            </a:xfrm>
            <a:custGeom>
              <a:rect b="b" l="l" r="r" t="t"/>
              <a:pathLst>
                <a:path extrusionOk="0" h="2504" w="6375">
                  <a:moveTo>
                    <a:pt x="1709" y="1"/>
                  </a:moveTo>
                  <a:cubicBezTo>
                    <a:pt x="767" y="1"/>
                    <a:pt x="1" y="557"/>
                    <a:pt x="1" y="1248"/>
                  </a:cubicBezTo>
                  <a:cubicBezTo>
                    <a:pt x="1" y="1940"/>
                    <a:pt x="767" y="2503"/>
                    <a:pt x="1709" y="2503"/>
                  </a:cubicBezTo>
                  <a:cubicBezTo>
                    <a:pt x="1720" y="2503"/>
                    <a:pt x="1731" y="2503"/>
                    <a:pt x="1742" y="2503"/>
                  </a:cubicBezTo>
                  <a:cubicBezTo>
                    <a:pt x="2165" y="2503"/>
                    <a:pt x="2579" y="2374"/>
                    <a:pt x="2923" y="2130"/>
                  </a:cubicBezTo>
                  <a:cubicBezTo>
                    <a:pt x="3001" y="2072"/>
                    <a:pt x="3094" y="2043"/>
                    <a:pt x="3189" y="2043"/>
                  </a:cubicBezTo>
                  <a:cubicBezTo>
                    <a:pt x="3283" y="2043"/>
                    <a:pt x="3378" y="2072"/>
                    <a:pt x="3459" y="2130"/>
                  </a:cubicBezTo>
                  <a:cubicBezTo>
                    <a:pt x="3803" y="2374"/>
                    <a:pt x="4211" y="2503"/>
                    <a:pt x="4633" y="2503"/>
                  </a:cubicBezTo>
                  <a:cubicBezTo>
                    <a:pt x="4644" y="2503"/>
                    <a:pt x="4655" y="2503"/>
                    <a:pt x="4666" y="2503"/>
                  </a:cubicBezTo>
                  <a:cubicBezTo>
                    <a:pt x="5608" y="2503"/>
                    <a:pt x="6375" y="1940"/>
                    <a:pt x="6375" y="1248"/>
                  </a:cubicBezTo>
                  <a:cubicBezTo>
                    <a:pt x="6375" y="557"/>
                    <a:pt x="5608" y="1"/>
                    <a:pt x="4666" y="1"/>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3"/>
            <p:cNvSpPr/>
            <p:nvPr/>
          </p:nvSpPr>
          <p:spPr>
            <a:xfrm>
              <a:off x="3191009" y="2192151"/>
              <a:ext cx="71713" cy="50362"/>
            </a:xfrm>
            <a:custGeom>
              <a:rect b="b" l="l" r="r" t="t"/>
              <a:pathLst>
                <a:path extrusionOk="0" h="1920" w="2734">
                  <a:moveTo>
                    <a:pt x="1364" y="0"/>
                  </a:moveTo>
                  <a:cubicBezTo>
                    <a:pt x="611" y="0"/>
                    <a:pt x="1" y="407"/>
                    <a:pt x="1" y="909"/>
                  </a:cubicBezTo>
                  <a:cubicBezTo>
                    <a:pt x="1" y="1397"/>
                    <a:pt x="570" y="1648"/>
                    <a:pt x="984" y="1838"/>
                  </a:cubicBezTo>
                  <a:cubicBezTo>
                    <a:pt x="1106" y="1892"/>
                    <a:pt x="1237" y="1919"/>
                    <a:pt x="1366" y="1919"/>
                  </a:cubicBezTo>
                  <a:cubicBezTo>
                    <a:pt x="1496" y="1919"/>
                    <a:pt x="1625" y="1892"/>
                    <a:pt x="1743" y="1838"/>
                  </a:cubicBezTo>
                  <a:cubicBezTo>
                    <a:pt x="2157" y="1648"/>
                    <a:pt x="2733" y="1390"/>
                    <a:pt x="2733" y="909"/>
                  </a:cubicBezTo>
                  <a:cubicBezTo>
                    <a:pt x="2733" y="407"/>
                    <a:pt x="2123" y="0"/>
                    <a:pt x="1364"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a:off x="3190826" y="2193908"/>
              <a:ext cx="53221" cy="48604"/>
            </a:xfrm>
            <a:custGeom>
              <a:rect b="b" l="l" r="r" t="t"/>
              <a:pathLst>
                <a:path extrusionOk="0" h="1853" w="2029">
                  <a:moveTo>
                    <a:pt x="849" y="1"/>
                  </a:moveTo>
                  <a:lnTo>
                    <a:pt x="849" y="1"/>
                  </a:lnTo>
                  <a:cubicBezTo>
                    <a:pt x="354" y="137"/>
                    <a:pt x="1" y="462"/>
                    <a:pt x="1" y="842"/>
                  </a:cubicBezTo>
                  <a:cubicBezTo>
                    <a:pt x="1" y="1323"/>
                    <a:pt x="577" y="1581"/>
                    <a:pt x="991" y="1771"/>
                  </a:cubicBezTo>
                  <a:cubicBezTo>
                    <a:pt x="1113" y="1825"/>
                    <a:pt x="1242" y="1852"/>
                    <a:pt x="1371" y="1852"/>
                  </a:cubicBezTo>
                  <a:cubicBezTo>
                    <a:pt x="1499" y="1852"/>
                    <a:pt x="1628" y="1825"/>
                    <a:pt x="1750" y="1771"/>
                  </a:cubicBezTo>
                  <a:cubicBezTo>
                    <a:pt x="1839" y="1730"/>
                    <a:pt x="1933" y="1689"/>
                    <a:pt x="2028" y="1642"/>
                  </a:cubicBezTo>
                  <a:cubicBezTo>
                    <a:pt x="1472" y="1540"/>
                    <a:pt x="747" y="1167"/>
                    <a:pt x="679" y="591"/>
                  </a:cubicBezTo>
                  <a:cubicBezTo>
                    <a:pt x="652" y="306"/>
                    <a:pt x="849" y="1"/>
                    <a:pt x="84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43"/>
          <p:cNvSpPr txBox="1"/>
          <p:nvPr>
            <p:ph idx="1" type="subTitle"/>
          </p:nvPr>
        </p:nvSpPr>
        <p:spPr>
          <a:xfrm>
            <a:off x="1006275" y="16940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15</a:t>
            </a:r>
            <a:endParaRPr sz="1300">
              <a:solidFill>
                <a:schemeClr val="accent4"/>
              </a:solidFill>
            </a:endParaRPr>
          </a:p>
        </p:txBody>
      </p:sp>
      <p:sp>
        <p:nvSpPr>
          <p:cNvPr id="571" name="Google Shape;571;p43"/>
          <p:cNvSpPr txBox="1"/>
          <p:nvPr>
            <p:ph idx="1" type="subTitle"/>
          </p:nvPr>
        </p:nvSpPr>
        <p:spPr>
          <a:xfrm>
            <a:off x="2131950" y="16940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10</a:t>
            </a:r>
            <a:endParaRPr sz="1300">
              <a:solidFill>
                <a:schemeClr val="accent4"/>
              </a:solidFill>
            </a:endParaRPr>
          </a:p>
        </p:txBody>
      </p:sp>
      <p:sp>
        <p:nvSpPr>
          <p:cNvPr id="572" name="Google Shape;572;p43"/>
          <p:cNvSpPr txBox="1"/>
          <p:nvPr>
            <p:ph idx="1" type="subTitle"/>
          </p:nvPr>
        </p:nvSpPr>
        <p:spPr>
          <a:xfrm>
            <a:off x="3238725" y="16940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4</a:t>
            </a:r>
            <a:endParaRPr sz="1300">
              <a:solidFill>
                <a:schemeClr val="accent4"/>
              </a:solidFill>
            </a:endParaRPr>
          </a:p>
        </p:txBody>
      </p:sp>
      <p:sp>
        <p:nvSpPr>
          <p:cNvPr id="573" name="Google Shape;573;p43"/>
          <p:cNvSpPr/>
          <p:nvPr/>
        </p:nvSpPr>
        <p:spPr>
          <a:xfrm>
            <a:off x="866175" y="3605250"/>
            <a:ext cx="8163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Toy</a:t>
            </a:r>
            <a:endParaRPr sz="1300"/>
          </a:p>
        </p:txBody>
      </p:sp>
      <p:sp>
        <p:nvSpPr>
          <p:cNvPr id="574" name="Google Shape;574;p43"/>
          <p:cNvSpPr/>
          <p:nvPr/>
        </p:nvSpPr>
        <p:spPr>
          <a:xfrm>
            <a:off x="3079725" y="3605250"/>
            <a:ext cx="85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Night</a:t>
            </a:r>
            <a:endParaRPr sz="1200"/>
          </a:p>
        </p:txBody>
      </p:sp>
      <p:sp>
        <p:nvSpPr>
          <p:cNvPr id="575" name="Google Shape;575;p43"/>
          <p:cNvSpPr/>
          <p:nvPr/>
        </p:nvSpPr>
        <p:spPr>
          <a:xfrm>
            <a:off x="1894050" y="3605250"/>
            <a:ext cx="97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W</a:t>
            </a:r>
            <a:r>
              <a:rPr lang="en" sz="1300"/>
              <a:t>alk</a:t>
            </a:r>
            <a:endParaRPr sz="1300"/>
          </a:p>
        </p:txBody>
      </p:sp>
      <p:sp>
        <p:nvSpPr>
          <p:cNvPr id="576" name="Google Shape;576;p43"/>
          <p:cNvSpPr txBox="1"/>
          <p:nvPr>
            <p:ph idx="1" type="subTitle"/>
          </p:nvPr>
        </p:nvSpPr>
        <p:spPr>
          <a:xfrm>
            <a:off x="1006275" y="31421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10</a:t>
            </a:r>
            <a:endParaRPr sz="1300">
              <a:solidFill>
                <a:schemeClr val="accent4"/>
              </a:solidFill>
            </a:endParaRPr>
          </a:p>
        </p:txBody>
      </p:sp>
      <p:sp>
        <p:nvSpPr>
          <p:cNvPr id="577" name="Google Shape;577;p43"/>
          <p:cNvSpPr txBox="1"/>
          <p:nvPr>
            <p:ph idx="1" type="subTitle"/>
          </p:nvPr>
        </p:nvSpPr>
        <p:spPr>
          <a:xfrm>
            <a:off x="2131950" y="31421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2</a:t>
            </a:r>
            <a:endParaRPr sz="1300">
              <a:solidFill>
                <a:schemeClr val="accent4"/>
              </a:solidFill>
            </a:endParaRPr>
          </a:p>
        </p:txBody>
      </p:sp>
      <p:sp>
        <p:nvSpPr>
          <p:cNvPr id="578" name="Google Shape;578;p43"/>
          <p:cNvSpPr txBox="1"/>
          <p:nvPr>
            <p:ph idx="1" type="subTitle"/>
          </p:nvPr>
        </p:nvSpPr>
        <p:spPr>
          <a:xfrm>
            <a:off x="3238725" y="31421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9</a:t>
            </a:r>
            <a:endParaRPr sz="1300">
              <a:solidFill>
                <a:schemeClr val="accent4"/>
              </a:solidFill>
            </a:endParaRPr>
          </a:p>
        </p:txBody>
      </p:sp>
      <p:grpSp>
        <p:nvGrpSpPr>
          <p:cNvPr id="579" name="Google Shape;579;p43"/>
          <p:cNvGrpSpPr/>
          <p:nvPr/>
        </p:nvGrpSpPr>
        <p:grpSpPr>
          <a:xfrm>
            <a:off x="6331412" y="2520684"/>
            <a:ext cx="391092" cy="371940"/>
            <a:chOff x="3014250" y="3682271"/>
            <a:chExt cx="391092" cy="371940"/>
          </a:xfrm>
        </p:grpSpPr>
        <p:sp>
          <p:nvSpPr>
            <p:cNvPr id="580" name="Google Shape;580;p43"/>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43"/>
          <p:cNvSpPr txBox="1"/>
          <p:nvPr>
            <p:ph idx="1" type="subTitle"/>
          </p:nvPr>
        </p:nvSpPr>
        <p:spPr>
          <a:xfrm>
            <a:off x="1180500" y="1162425"/>
            <a:ext cx="2401200" cy="3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4"/>
                </a:solidFill>
              </a:rPr>
              <a:t>P (dog-related post): 0.60</a:t>
            </a:r>
            <a:endParaRPr sz="1300">
              <a:solidFill>
                <a:schemeClr val="accent4"/>
              </a:solidFill>
            </a:endParaRPr>
          </a:p>
        </p:txBody>
      </p:sp>
      <p:sp>
        <p:nvSpPr>
          <p:cNvPr id="584" name="Google Shape;584;p43"/>
          <p:cNvSpPr txBox="1"/>
          <p:nvPr>
            <p:ph idx="1" type="subTitle"/>
          </p:nvPr>
        </p:nvSpPr>
        <p:spPr>
          <a:xfrm>
            <a:off x="1225200" y="4249950"/>
            <a:ext cx="2401200" cy="3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4"/>
                </a:solidFill>
              </a:rPr>
              <a:t>P (cat-related post): 0.40</a:t>
            </a:r>
            <a:endParaRPr sz="1300">
              <a:solidFill>
                <a:schemeClr val="accent4"/>
              </a:solidFill>
            </a:endParaRPr>
          </a:p>
        </p:txBody>
      </p:sp>
      <p:sp>
        <p:nvSpPr>
          <p:cNvPr id="585" name="Google Shape;585;p43"/>
          <p:cNvSpPr/>
          <p:nvPr/>
        </p:nvSpPr>
        <p:spPr>
          <a:xfrm>
            <a:off x="4592500" y="2542250"/>
            <a:ext cx="15243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“night walk”</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4"/>
          <p:cNvSpPr/>
          <p:nvPr/>
        </p:nvSpPr>
        <p:spPr>
          <a:xfrm>
            <a:off x="645575" y="1486425"/>
            <a:ext cx="4369800" cy="7290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txBox="1"/>
          <p:nvPr>
            <p:ph type="title"/>
          </p:nvPr>
        </p:nvSpPr>
        <p:spPr>
          <a:xfrm>
            <a:off x="513675" y="492300"/>
            <a:ext cx="7151100" cy="5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4"/>
                </a:solidFill>
              </a:rPr>
              <a:t>Potential model - Logistic Regression</a:t>
            </a:r>
            <a:endParaRPr sz="3600">
              <a:solidFill>
                <a:schemeClr val="accent4"/>
              </a:solidFill>
            </a:endParaRPr>
          </a:p>
        </p:txBody>
      </p:sp>
      <p:sp>
        <p:nvSpPr>
          <p:cNvPr id="592" name="Google Shape;592;p44"/>
          <p:cNvSpPr/>
          <p:nvPr/>
        </p:nvSpPr>
        <p:spPr>
          <a:xfrm>
            <a:off x="746000" y="1704750"/>
            <a:ext cx="8163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Toy</a:t>
            </a:r>
            <a:endParaRPr sz="1300"/>
          </a:p>
        </p:txBody>
      </p:sp>
      <p:sp>
        <p:nvSpPr>
          <p:cNvPr id="593" name="Google Shape;593;p44"/>
          <p:cNvSpPr/>
          <p:nvPr/>
        </p:nvSpPr>
        <p:spPr>
          <a:xfrm>
            <a:off x="2959550" y="1704750"/>
            <a:ext cx="85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Night</a:t>
            </a:r>
            <a:endParaRPr sz="1200"/>
          </a:p>
        </p:txBody>
      </p:sp>
      <p:sp>
        <p:nvSpPr>
          <p:cNvPr id="594" name="Google Shape;594;p44"/>
          <p:cNvSpPr/>
          <p:nvPr/>
        </p:nvSpPr>
        <p:spPr>
          <a:xfrm>
            <a:off x="1773875" y="1704750"/>
            <a:ext cx="97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Walk</a:t>
            </a:r>
            <a:endParaRPr sz="1300"/>
          </a:p>
        </p:txBody>
      </p:sp>
      <p:sp>
        <p:nvSpPr>
          <p:cNvPr id="595" name="Google Shape;595;p44"/>
          <p:cNvSpPr txBox="1"/>
          <p:nvPr>
            <p:ph idx="1" type="subTitle"/>
          </p:nvPr>
        </p:nvSpPr>
        <p:spPr>
          <a:xfrm>
            <a:off x="645575" y="2447400"/>
            <a:ext cx="5988000" cy="1714800"/>
          </a:xfrm>
          <a:prstGeom prst="rect">
            <a:avLst/>
          </a:prstGeom>
        </p:spPr>
        <p:txBody>
          <a:bodyPr anchorCtr="0" anchor="t" bIns="91425" lIns="91425" spcFirstLastPara="1" rIns="91425" wrap="square" tIns="91425">
            <a:noAutofit/>
          </a:bodyPr>
          <a:lstStyle/>
          <a:p>
            <a:pPr indent="-196850" lvl="0" marL="228600" rtl="0" algn="l">
              <a:spcBef>
                <a:spcPts val="0"/>
              </a:spcBef>
              <a:spcAft>
                <a:spcPts val="0"/>
              </a:spcAft>
              <a:buClr>
                <a:schemeClr val="accent4"/>
              </a:buClr>
              <a:buSzPts val="1300"/>
              <a:buChar char="●"/>
            </a:pPr>
            <a:r>
              <a:rPr lang="en" sz="1300">
                <a:solidFill>
                  <a:schemeClr val="accent4"/>
                </a:solidFill>
              </a:rPr>
              <a:t>Each word/token within the model are weighted according to their importance to the respective categories</a:t>
            </a:r>
            <a:endParaRPr sz="1300">
              <a:solidFill>
                <a:schemeClr val="accent4"/>
              </a:solidFill>
            </a:endParaRPr>
          </a:p>
          <a:p>
            <a:pPr indent="-196850" lvl="0" marL="228600" rtl="0" algn="l">
              <a:spcBef>
                <a:spcPts val="1000"/>
              </a:spcBef>
              <a:spcAft>
                <a:spcPts val="0"/>
              </a:spcAft>
              <a:buClr>
                <a:schemeClr val="accent4"/>
              </a:buClr>
              <a:buSzPts val="1300"/>
              <a:buChar char="●"/>
            </a:pPr>
            <a:r>
              <a:rPr lang="en" sz="1300">
                <a:solidFill>
                  <a:schemeClr val="accent4"/>
                </a:solidFill>
              </a:rPr>
              <a:t>The model will generate the probabilities for each category</a:t>
            </a:r>
            <a:endParaRPr sz="1300">
              <a:solidFill>
                <a:schemeClr val="accent4"/>
              </a:solidFill>
            </a:endParaRPr>
          </a:p>
          <a:p>
            <a:pPr indent="-196850" lvl="0" marL="228600" rtl="0" algn="l">
              <a:spcBef>
                <a:spcPts val="1000"/>
              </a:spcBef>
              <a:spcAft>
                <a:spcPts val="1000"/>
              </a:spcAft>
              <a:buClr>
                <a:schemeClr val="accent4"/>
              </a:buClr>
              <a:buSzPts val="1300"/>
              <a:buChar char="●"/>
            </a:pPr>
            <a:r>
              <a:rPr lang="en" sz="1300">
                <a:solidFill>
                  <a:schemeClr val="accent4"/>
                </a:solidFill>
              </a:rPr>
              <a:t>The text post will be labelled according to the category with the highest probability</a:t>
            </a:r>
            <a:endParaRPr sz="1300">
              <a:solidFill>
                <a:schemeClr val="accent4"/>
              </a:solidFill>
            </a:endParaRPr>
          </a:p>
        </p:txBody>
      </p:sp>
      <p:sp>
        <p:nvSpPr>
          <p:cNvPr id="596" name="Google Shape;596;p44"/>
          <p:cNvSpPr/>
          <p:nvPr/>
        </p:nvSpPr>
        <p:spPr>
          <a:xfrm>
            <a:off x="4025225" y="1704750"/>
            <a:ext cx="85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t>
            </a:r>
            <a:endParaRPr sz="1200"/>
          </a:p>
        </p:txBody>
      </p:sp>
      <p:sp>
        <p:nvSpPr>
          <p:cNvPr id="597" name="Google Shape;597;p44"/>
          <p:cNvSpPr/>
          <p:nvPr/>
        </p:nvSpPr>
        <p:spPr>
          <a:xfrm rot="2699499">
            <a:off x="6640900" y="1632138"/>
            <a:ext cx="1454165" cy="1431467"/>
          </a:xfrm>
          <a:prstGeom prst="blockArc">
            <a:avLst>
              <a:gd fmla="val 7914150" name="adj1"/>
              <a:gd fmla="val 19041136" name="adj2"/>
              <a:gd fmla="val 7958" name="adj3"/>
            </a:avLst>
          </a:prstGeom>
          <a:gradFill>
            <a:gsLst>
              <a:gs pos="0">
                <a:srgbClr val="D2A38A"/>
              </a:gs>
              <a:gs pos="100000">
                <a:srgbClr val="96604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rot="-2191047">
            <a:off x="7255812" y="1947168"/>
            <a:ext cx="224344" cy="801316"/>
          </a:xfrm>
          <a:prstGeom prst="up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
          <p:cNvSpPr/>
          <p:nvPr/>
        </p:nvSpPr>
        <p:spPr>
          <a:xfrm>
            <a:off x="5863525" y="2118600"/>
            <a:ext cx="854100" cy="32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Cat (0)</a:t>
            </a:r>
            <a:endParaRPr sz="1200"/>
          </a:p>
        </p:txBody>
      </p:sp>
      <p:sp>
        <p:nvSpPr>
          <p:cNvPr id="600" name="Google Shape;600;p44"/>
          <p:cNvSpPr/>
          <p:nvPr/>
        </p:nvSpPr>
        <p:spPr>
          <a:xfrm>
            <a:off x="8018325" y="2118600"/>
            <a:ext cx="854100" cy="32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Dog (1)</a:t>
            </a:r>
            <a:endParaRPr sz="1200"/>
          </a:p>
        </p:txBody>
      </p:sp>
      <p:sp>
        <p:nvSpPr>
          <p:cNvPr id="601" name="Google Shape;601;p44"/>
          <p:cNvSpPr/>
          <p:nvPr/>
        </p:nvSpPr>
        <p:spPr>
          <a:xfrm>
            <a:off x="6880925" y="2695600"/>
            <a:ext cx="974100" cy="32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Probability</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5" name="Shape 605"/>
        <p:cNvGrpSpPr/>
        <p:nvPr/>
      </p:nvGrpSpPr>
      <p:grpSpPr>
        <a:xfrm>
          <a:off x="0" y="0"/>
          <a:ext cx="0" cy="0"/>
          <a:chOff x="0" y="0"/>
          <a:chExt cx="0" cy="0"/>
        </a:xfrm>
      </p:grpSpPr>
      <p:sp>
        <p:nvSpPr>
          <p:cNvPr id="606" name="Google Shape;606;p45"/>
          <p:cNvSpPr txBox="1"/>
          <p:nvPr>
            <p:ph type="ctrTitle"/>
          </p:nvPr>
        </p:nvSpPr>
        <p:spPr>
          <a:xfrm>
            <a:off x="103175" y="2355050"/>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Data Collection &amp; Cleaning</a:t>
            </a:r>
            <a:endParaRPr sz="5000"/>
          </a:p>
        </p:txBody>
      </p:sp>
      <p:sp>
        <p:nvSpPr>
          <p:cNvPr id="607" name="Google Shape;607;p45"/>
          <p:cNvSpPr txBox="1"/>
          <p:nvPr>
            <p:ph idx="1" type="subTitle"/>
          </p:nvPr>
        </p:nvSpPr>
        <p:spPr>
          <a:xfrm>
            <a:off x="579600" y="3964600"/>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 collect and clean the </a:t>
            </a:r>
            <a:r>
              <a:rPr lang="en"/>
              <a:t>information</a:t>
            </a:r>
            <a:endParaRPr sz="1400"/>
          </a:p>
        </p:txBody>
      </p:sp>
      <p:sp>
        <p:nvSpPr>
          <p:cNvPr id="608" name="Google Shape;608;p45"/>
          <p:cNvSpPr/>
          <p:nvPr/>
        </p:nvSpPr>
        <p:spPr>
          <a:xfrm>
            <a:off x="1523971" y="1566249"/>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ctrTitle"/>
          </p:nvPr>
        </p:nvSpPr>
        <p:spPr>
          <a:xfrm>
            <a:off x="1701736" y="1892612"/>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4</a:t>
            </a:r>
            <a:endParaRPr b="1" sz="24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6"/>
          <p:cNvSpPr txBox="1"/>
          <p:nvPr>
            <p:ph type="title"/>
          </p:nvPr>
        </p:nvSpPr>
        <p:spPr>
          <a:xfrm>
            <a:off x="721200" y="594300"/>
            <a:ext cx="7701600" cy="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data collected</a:t>
            </a:r>
            <a:endParaRPr/>
          </a:p>
        </p:txBody>
      </p:sp>
      <p:sp>
        <p:nvSpPr>
          <p:cNvPr id="615" name="Google Shape;615;p46"/>
          <p:cNvSpPr txBox="1"/>
          <p:nvPr>
            <p:ph idx="1" type="body"/>
          </p:nvPr>
        </p:nvSpPr>
        <p:spPr>
          <a:xfrm>
            <a:off x="3162000" y="1482375"/>
            <a:ext cx="5782500" cy="1182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i="1" lang="en" sz="1800"/>
              <a:t>r/CatAdvice</a:t>
            </a:r>
            <a:r>
              <a:rPr lang="en" sz="1800"/>
              <a:t> and </a:t>
            </a:r>
            <a:r>
              <a:rPr i="1" lang="en" sz="1800"/>
              <a:t>r/DogAdvice</a:t>
            </a:r>
            <a:endParaRPr i="1" sz="1800"/>
          </a:p>
          <a:p>
            <a:pPr indent="-342900" lvl="0" marL="457200" rtl="0" algn="l">
              <a:lnSpc>
                <a:spcPct val="115000"/>
              </a:lnSpc>
              <a:spcBef>
                <a:spcPts val="0"/>
              </a:spcBef>
              <a:spcAft>
                <a:spcPts val="0"/>
              </a:spcAft>
              <a:buSzPts val="1800"/>
              <a:buChar char="●"/>
            </a:pPr>
            <a:r>
              <a:rPr lang="en" sz="1800"/>
              <a:t>User-generated data scrapped using Pushshift API</a:t>
            </a:r>
            <a:endParaRPr sz="1800"/>
          </a:p>
        </p:txBody>
      </p:sp>
      <p:pic>
        <p:nvPicPr>
          <p:cNvPr id="616" name="Google Shape;616;p46"/>
          <p:cNvPicPr preferRelativeResize="0"/>
          <p:nvPr/>
        </p:nvPicPr>
        <p:blipFill>
          <a:blip r:embed="rId3">
            <a:alphaModFix/>
          </a:blip>
          <a:stretch>
            <a:fillRect/>
          </a:stretch>
        </p:blipFill>
        <p:spPr>
          <a:xfrm>
            <a:off x="721201" y="1392525"/>
            <a:ext cx="2187602" cy="1230526"/>
          </a:xfrm>
          <a:prstGeom prst="rect">
            <a:avLst/>
          </a:prstGeom>
          <a:noFill/>
          <a:ln>
            <a:noFill/>
          </a:ln>
        </p:spPr>
      </p:pic>
      <p:graphicFrame>
        <p:nvGraphicFramePr>
          <p:cNvPr id="617" name="Google Shape;617;p46"/>
          <p:cNvGraphicFramePr/>
          <p:nvPr/>
        </p:nvGraphicFramePr>
        <p:xfrm>
          <a:off x="3437225" y="2567150"/>
          <a:ext cx="3000000" cy="3000000"/>
        </p:xfrm>
        <a:graphic>
          <a:graphicData uri="http://schemas.openxmlformats.org/drawingml/2006/table">
            <a:tbl>
              <a:tblPr>
                <a:noFill/>
                <a:tableStyleId>{7929414A-573E-4856-91DB-DE3FF5B169B5}</a:tableStyleId>
              </a:tblPr>
              <a:tblGrid>
                <a:gridCol w="1770750"/>
                <a:gridCol w="1770750"/>
                <a:gridCol w="1770750"/>
              </a:tblGrid>
              <a:tr h="145400">
                <a:tc>
                  <a:txBody>
                    <a:bodyPr/>
                    <a:lstStyle/>
                    <a:p>
                      <a:pPr indent="0" lvl="0" marL="0" rtl="0" algn="l">
                        <a:spcBef>
                          <a:spcPts val="0"/>
                        </a:spcBef>
                        <a:spcAft>
                          <a:spcPts val="0"/>
                        </a:spcAft>
                        <a:buNone/>
                      </a:pPr>
                      <a:r>
                        <a:t/>
                      </a:r>
                      <a:endParaRPr>
                        <a:solidFill>
                          <a:schemeClr val="accent4"/>
                        </a:solidFill>
                      </a:endParaRPr>
                    </a:p>
                  </a:txBody>
                  <a:tcPr marT="91425" marB="91425" marR="91425" marL="91425"/>
                </a:tc>
                <a:tc>
                  <a:txBody>
                    <a:bodyPr/>
                    <a:lstStyle/>
                    <a:p>
                      <a:pPr indent="0" lvl="0" marL="0" rtl="0" algn="ctr">
                        <a:spcBef>
                          <a:spcPts val="0"/>
                        </a:spcBef>
                        <a:spcAft>
                          <a:spcPts val="0"/>
                        </a:spcAft>
                        <a:buNone/>
                      </a:pPr>
                      <a:r>
                        <a:rPr b="1" lang="en">
                          <a:solidFill>
                            <a:schemeClr val="accent4"/>
                          </a:solidFill>
                        </a:rPr>
                        <a:t>r/CatAdvice</a:t>
                      </a:r>
                      <a:endParaRPr b="1">
                        <a:solidFill>
                          <a:schemeClr val="accent4"/>
                        </a:solidFill>
                      </a:endParaRPr>
                    </a:p>
                  </a:txBody>
                  <a:tcPr marT="91425" marB="91425" marR="91425" marL="91425"/>
                </a:tc>
                <a:tc>
                  <a:txBody>
                    <a:bodyPr/>
                    <a:lstStyle/>
                    <a:p>
                      <a:pPr indent="0" lvl="0" marL="0" rtl="0" algn="ctr">
                        <a:spcBef>
                          <a:spcPts val="0"/>
                        </a:spcBef>
                        <a:spcAft>
                          <a:spcPts val="0"/>
                        </a:spcAft>
                        <a:buNone/>
                      </a:pPr>
                      <a:r>
                        <a:rPr b="1" lang="en">
                          <a:solidFill>
                            <a:schemeClr val="accent4"/>
                          </a:solidFill>
                        </a:rPr>
                        <a:t>r/DogAdvice</a:t>
                      </a:r>
                      <a:endParaRPr b="1">
                        <a:solidFill>
                          <a:schemeClr val="accent4"/>
                        </a:solidFill>
                      </a:endParaRPr>
                    </a:p>
                  </a:txBody>
                  <a:tcPr marT="91425" marB="91425" marR="91425" marL="91425"/>
                </a:tc>
              </a:tr>
              <a:tr h="283525">
                <a:tc>
                  <a:txBody>
                    <a:bodyPr/>
                    <a:lstStyle/>
                    <a:p>
                      <a:pPr indent="0" lvl="0" marL="0" rtl="0" algn="l">
                        <a:spcBef>
                          <a:spcPts val="0"/>
                        </a:spcBef>
                        <a:spcAft>
                          <a:spcPts val="0"/>
                        </a:spcAft>
                        <a:buNone/>
                      </a:pPr>
                      <a:r>
                        <a:rPr b="1" lang="en">
                          <a:solidFill>
                            <a:schemeClr val="accent4"/>
                          </a:solidFill>
                        </a:rPr>
                        <a:t>Period of Posts</a:t>
                      </a:r>
                      <a:endParaRPr b="1">
                        <a:solidFill>
                          <a:schemeClr val="accent4"/>
                        </a:solidFill>
                      </a:endParaRPr>
                    </a:p>
                  </a:txBody>
                  <a:tcPr marT="91425" marB="91425" marR="91425" marL="91425"/>
                </a:tc>
                <a:tc>
                  <a:txBody>
                    <a:bodyPr/>
                    <a:lstStyle/>
                    <a:p>
                      <a:pPr indent="0" lvl="0" marL="0" rtl="0" algn="ctr">
                        <a:lnSpc>
                          <a:spcPct val="115000"/>
                        </a:lnSpc>
                        <a:spcBef>
                          <a:spcPts val="0"/>
                        </a:spcBef>
                        <a:spcAft>
                          <a:spcPts val="0"/>
                        </a:spcAft>
                        <a:buNone/>
                      </a:pPr>
                      <a:r>
                        <a:rPr lang="en">
                          <a:solidFill>
                            <a:schemeClr val="accent4"/>
                          </a:solidFill>
                          <a:latin typeface="Roboto"/>
                          <a:ea typeface="Roboto"/>
                          <a:cs typeface="Roboto"/>
                          <a:sym typeface="Roboto"/>
                        </a:rPr>
                        <a:t>12 Oct - 24 Nov</a:t>
                      </a:r>
                      <a:endParaRPr>
                        <a:solidFill>
                          <a:schemeClr val="accent4"/>
                        </a:solidFill>
                      </a:endParaRPr>
                    </a:p>
                  </a:txBody>
                  <a:tcPr marT="91425" marB="91425" marR="91425" marL="91425"/>
                </a:tc>
                <a:tc>
                  <a:txBody>
                    <a:bodyPr/>
                    <a:lstStyle/>
                    <a:p>
                      <a:pPr indent="0" lvl="0" marL="0" rtl="0" algn="ctr">
                        <a:lnSpc>
                          <a:spcPct val="115000"/>
                        </a:lnSpc>
                        <a:spcBef>
                          <a:spcPts val="0"/>
                        </a:spcBef>
                        <a:spcAft>
                          <a:spcPts val="0"/>
                        </a:spcAft>
                        <a:buNone/>
                      </a:pPr>
                      <a:r>
                        <a:rPr lang="en">
                          <a:solidFill>
                            <a:schemeClr val="accent4"/>
                          </a:solidFill>
                          <a:latin typeface="Roboto"/>
                          <a:ea typeface="Roboto"/>
                          <a:cs typeface="Roboto"/>
                          <a:sym typeface="Roboto"/>
                        </a:rPr>
                        <a:t>25 Aug - 24 Nov</a:t>
                      </a:r>
                      <a:endParaRPr>
                        <a:solidFill>
                          <a:schemeClr val="accent4"/>
                        </a:solidFill>
                      </a:endParaRPr>
                    </a:p>
                  </a:txBody>
                  <a:tcPr marT="91425" marB="91425" marR="91425" marL="91425"/>
                </a:tc>
              </a:tr>
              <a:tr h="145400">
                <a:tc>
                  <a:txBody>
                    <a:bodyPr/>
                    <a:lstStyle/>
                    <a:p>
                      <a:pPr indent="0" lvl="0" marL="0" rtl="0" algn="l">
                        <a:spcBef>
                          <a:spcPts val="0"/>
                        </a:spcBef>
                        <a:spcAft>
                          <a:spcPts val="0"/>
                        </a:spcAft>
                        <a:buNone/>
                      </a:pPr>
                      <a:r>
                        <a:rPr b="1" lang="en">
                          <a:solidFill>
                            <a:schemeClr val="accent4"/>
                          </a:solidFill>
                        </a:rPr>
                        <a:t>No. of Posts</a:t>
                      </a:r>
                      <a:endParaRPr b="1">
                        <a:solidFill>
                          <a:schemeClr val="accent4"/>
                        </a:solidFill>
                      </a:endParaRPr>
                    </a:p>
                  </a:txBody>
                  <a:tcPr marT="91425" marB="91425" marR="91425" marL="91425"/>
                </a:tc>
                <a:tc>
                  <a:txBody>
                    <a:bodyPr/>
                    <a:lstStyle/>
                    <a:p>
                      <a:pPr indent="0" lvl="0" marL="0" rtl="0" algn="ctr">
                        <a:spcBef>
                          <a:spcPts val="0"/>
                        </a:spcBef>
                        <a:spcAft>
                          <a:spcPts val="0"/>
                        </a:spcAft>
                        <a:buNone/>
                      </a:pPr>
                      <a:r>
                        <a:rPr lang="en">
                          <a:solidFill>
                            <a:schemeClr val="accent4"/>
                          </a:solidFill>
                        </a:rPr>
                        <a:t>4,247</a:t>
                      </a:r>
                      <a:endParaRPr>
                        <a:solidFill>
                          <a:schemeClr val="accent4"/>
                        </a:solidFill>
                      </a:endParaRPr>
                    </a:p>
                  </a:txBody>
                  <a:tcPr marT="91425" marB="91425" marR="91425" marL="91425"/>
                </a:tc>
                <a:tc>
                  <a:txBody>
                    <a:bodyPr/>
                    <a:lstStyle/>
                    <a:p>
                      <a:pPr indent="0" lvl="0" marL="0" rtl="0" algn="ctr">
                        <a:spcBef>
                          <a:spcPts val="0"/>
                        </a:spcBef>
                        <a:spcAft>
                          <a:spcPts val="0"/>
                        </a:spcAft>
                        <a:buNone/>
                      </a:pPr>
                      <a:r>
                        <a:rPr lang="en">
                          <a:solidFill>
                            <a:schemeClr val="accent4"/>
                          </a:solidFill>
                        </a:rPr>
                        <a:t>4,000</a:t>
                      </a:r>
                      <a:endParaRPr>
                        <a:solidFill>
                          <a:schemeClr val="accent4"/>
                        </a:solidFill>
                      </a:endParaRPr>
                    </a:p>
                  </a:txBody>
                  <a:tcPr marT="91425" marB="91425" marR="91425" marL="91425"/>
                </a:tc>
              </a:tr>
              <a:tr h="145400">
                <a:tc>
                  <a:txBody>
                    <a:bodyPr/>
                    <a:lstStyle/>
                    <a:p>
                      <a:pPr indent="0" lvl="0" marL="0" rtl="0" algn="l">
                        <a:spcBef>
                          <a:spcPts val="0"/>
                        </a:spcBef>
                        <a:spcAft>
                          <a:spcPts val="0"/>
                        </a:spcAft>
                        <a:buNone/>
                      </a:pPr>
                      <a:r>
                        <a:rPr b="1" lang="en">
                          <a:solidFill>
                            <a:schemeClr val="accent4"/>
                          </a:solidFill>
                        </a:rPr>
                        <a:t>Size of Community</a:t>
                      </a:r>
                      <a:endParaRPr b="1">
                        <a:solidFill>
                          <a:schemeClr val="accent4"/>
                        </a:solidFill>
                      </a:endParaRPr>
                    </a:p>
                  </a:txBody>
                  <a:tcPr marT="91425" marB="91425" marR="91425" marL="91425"/>
                </a:tc>
                <a:tc>
                  <a:txBody>
                    <a:bodyPr/>
                    <a:lstStyle/>
                    <a:p>
                      <a:pPr indent="0" lvl="0" marL="0" rtl="0" algn="ctr">
                        <a:spcBef>
                          <a:spcPts val="0"/>
                        </a:spcBef>
                        <a:spcAft>
                          <a:spcPts val="0"/>
                        </a:spcAft>
                        <a:buNone/>
                      </a:pPr>
                      <a:r>
                        <a:rPr lang="en">
                          <a:solidFill>
                            <a:schemeClr val="accent4"/>
                          </a:solidFill>
                        </a:rPr>
                        <a:t>119K</a:t>
                      </a:r>
                      <a:endParaRPr>
                        <a:solidFill>
                          <a:schemeClr val="accent4"/>
                        </a:solidFill>
                      </a:endParaRPr>
                    </a:p>
                  </a:txBody>
                  <a:tcPr marT="91425" marB="91425" marR="91425" marL="91425"/>
                </a:tc>
                <a:tc>
                  <a:txBody>
                    <a:bodyPr/>
                    <a:lstStyle/>
                    <a:p>
                      <a:pPr indent="0" lvl="0" marL="0" rtl="0" algn="ctr">
                        <a:spcBef>
                          <a:spcPts val="0"/>
                        </a:spcBef>
                        <a:spcAft>
                          <a:spcPts val="0"/>
                        </a:spcAft>
                        <a:buNone/>
                      </a:pPr>
                      <a:r>
                        <a:rPr lang="en">
                          <a:solidFill>
                            <a:schemeClr val="accent4"/>
                          </a:solidFill>
                        </a:rPr>
                        <a:t>66.5K</a:t>
                      </a:r>
                      <a:endParaRPr>
                        <a:solidFill>
                          <a:schemeClr val="accent4"/>
                        </a:solidFill>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7"/>
          <p:cNvSpPr txBox="1"/>
          <p:nvPr>
            <p:ph type="title"/>
          </p:nvPr>
        </p:nvSpPr>
        <p:spPr>
          <a:xfrm>
            <a:off x="721200" y="594300"/>
            <a:ext cx="7701600" cy="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Cleaning process</a:t>
            </a:r>
            <a:endParaRPr/>
          </a:p>
        </p:txBody>
      </p:sp>
      <p:grpSp>
        <p:nvGrpSpPr>
          <p:cNvPr id="623" name="Google Shape;623;p47"/>
          <p:cNvGrpSpPr/>
          <p:nvPr/>
        </p:nvGrpSpPr>
        <p:grpSpPr>
          <a:xfrm>
            <a:off x="721178" y="1343454"/>
            <a:ext cx="7500071" cy="2814197"/>
            <a:chOff x="238125" y="1335475"/>
            <a:chExt cx="5418735" cy="3034175"/>
          </a:xfrm>
        </p:grpSpPr>
        <p:sp>
          <p:nvSpPr>
            <p:cNvPr id="624" name="Google Shape;624;p4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Removed Common Terms</a:t>
              </a:r>
              <a:endParaRPr b="1">
                <a:solidFill>
                  <a:schemeClr val="dk2"/>
                </a:solidFill>
              </a:endParaRPr>
            </a:p>
            <a:p>
              <a:pPr indent="-203200" lvl="0" marL="514350" marR="334468" rtl="0" algn="l">
                <a:spcBef>
                  <a:spcPts val="1000"/>
                </a:spcBef>
                <a:spcAft>
                  <a:spcPts val="0"/>
                </a:spcAft>
                <a:buClr>
                  <a:schemeClr val="dk2"/>
                </a:buClr>
                <a:buSzPts val="1400"/>
                <a:buChar char="●"/>
              </a:pPr>
              <a:r>
                <a:rPr lang="en">
                  <a:solidFill>
                    <a:schemeClr val="dk2"/>
                  </a:solidFill>
                </a:rPr>
                <a:t>Words that are related to either categories e.g. “dog”, “cat”, “kitten”, “puppy”</a:t>
              </a:r>
              <a:endParaRPr>
                <a:solidFill>
                  <a:schemeClr val="dk2"/>
                </a:solidFill>
              </a:endParaRPr>
            </a:p>
            <a:p>
              <a:pPr indent="-203200" lvl="0" marL="514350" marR="334468" rtl="0" algn="l">
                <a:spcBef>
                  <a:spcPts val="1000"/>
                </a:spcBef>
                <a:spcAft>
                  <a:spcPts val="1000"/>
                </a:spcAft>
                <a:buClr>
                  <a:schemeClr val="dk2"/>
                </a:buClr>
                <a:buSzPts val="1400"/>
                <a:buChar char="●"/>
              </a:pPr>
              <a:r>
                <a:rPr lang="en">
                  <a:solidFill>
                    <a:schemeClr val="dk2"/>
                  </a:solidFill>
                </a:rPr>
                <a:t>Words that are common to both categories e.g. “vet”, “veterinarian”, “month”, “old”</a:t>
              </a:r>
              <a:endParaRPr>
                <a:solidFill>
                  <a:schemeClr val="dk2"/>
                </a:solidFill>
              </a:endParaRPr>
            </a:p>
          </p:txBody>
        </p:sp>
        <p:sp>
          <p:nvSpPr>
            <p:cNvPr id="625" name="Google Shape;625;p4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rPr>
                <a:t>Word Processing</a:t>
              </a:r>
              <a:endParaRPr b="1">
                <a:solidFill>
                  <a:schemeClr val="accent1"/>
                </a:solidFill>
              </a:endParaRPr>
            </a:p>
            <a:p>
              <a:pPr indent="-146050" lvl="0" marL="457200" marR="286687" rtl="0" algn="l">
                <a:spcBef>
                  <a:spcPts val="1000"/>
                </a:spcBef>
                <a:spcAft>
                  <a:spcPts val="0"/>
                </a:spcAft>
                <a:buClr>
                  <a:schemeClr val="accent1"/>
                </a:buClr>
                <a:buSzPts val="1400"/>
                <a:buChar char="●"/>
              </a:pPr>
              <a:r>
                <a:rPr lang="en">
                  <a:solidFill>
                    <a:schemeClr val="accent1"/>
                  </a:solidFill>
                </a:rPr>
                <a:t>Removed stopwords, punctuation, digits, random characters, URLs</a:t>
              </a:r>
              <a:endParaRPr>
                <a:solidFill>
                  <a:schemeClr val="accent1"/>
                </a:solidFill>
              </a:endParaRPr>
            </a:p>
            <a:p>
              <a:pPr indent="-146050" lvl="0" marL="457200" marR="286687" rtl="0" algn="l">
                <a:spcBef>
                  <a:spcPts val="1000"/>
                </a:spcBef>
                <a:spcAft>
                  <a:spcPts val="1000"/>
                </a:spcAft>
                <a:buClr>
                  <a:schemeClr val="accent1"/>
                </a:buClr>
                <a:buSzPts val="1400"/>
                <a:buChar char="●"/>
              </a:pPr>
              <a:r>
                <a:rPr lang="en">
                  <a:solidFill>
                    <a:schemeClr val="accent1"/>
                  </a:solidFill>
                </a:rPr>
                <a:t>Transformed each word to lower-case and lemmatise</a:t>
              </a:r>
              <a:r>
                <a:rPr lang="en">
                  <a:solidFill>
                    <a:srgbClr val="FF0000"/>
                  </a:solidFill>
                </a:rPr>
                <a:t>*</a:t>
              </a:r>
              <a:endParaRPr>
                <a:solidFill>
                  <a:srgbClr val="FF0000"/>
                </a:solidFill>
              </a:endParaRPr>
            </a:p>
          </p:txBody>
        </p:sp>
        <p:sp>
          <p:nvSpPr>
            <p:cNvPr id="626" name="Google Shape;626;p4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accent4"/>
            </a:solidFill>
            <a:ln>
              <a:noFill/>
            </a:ln>
          </p:spPr>
          <p:txBody>
            <a:bodyPr anchorCtr="0" anchor="t" bIns="91425" lIns="91425" spcFirstLastPara="1" rIns="91425" wrap="square" tIns="91425">
              <a:noAutofit/>
            </a:bodyPr>
            <a:lstStyle/>
            <a:p>
              <a:pPr indent="0" lvl="0" marL="0" marR="294181" rtl="0" algn="l">
                <a:lnSpc>
                  <a:spcPct val="100000"/>
                </a:lnSpc>
                <a:spcBef>
                  <a:spcPts val="0"/>
                </a:spcBef>
                <a:spcAft>
                  <a:spcPts val="0"/>
                </a:spcAft>
                <a:buNone/>
              </a:pPr>
              <a:r>
                <a:rPr b="1" lang="en">
                  <a:solidFill>
                    <a:schemeClr val="accent1"/>
                  </a:solidFill>
                </a:rPr>
                <a:t>Content Management</a:t>
              </a:r>
              <a:endParaRPr b="1">
                <a:solidFill>
                  <a:schemeClr val="accent1"/>
                </a:solidFill>
              </a:endParaRPr>
            </a:p>
            <a:p>
              <a:pPr indent="-203200" lvl="0" marL="285750" marR="294181" rtl="0" algn="l">
                <a:lnSpc>
                  <a:spcPct val="100000"/>
                </a:lnSpc>
                <a:spcBef>
                  <a:spcPts val="1000"/>
                </a:spcBef>
                <a:spcAft>
                  <a:spcPts val="0"/>
                </a:spcAft>
                <a:buClr>
                  <a:schemeClr val="accent1"/>
                </a:buClr>
                <a:buSzPts val="1400"/>
                <a:buChar char="●"/>
              </a:pPr>
              <a:r>
                <a:rPr lang="en">
                  <a:solidFill>
                    <a:schemeClr val="accent1"/>
                  </a:solidFill>
                </a:rPr>
                <a:t>Posts w/o main text were dropped</a:t>
              </a:r>
              <a:endParaRPr>
                <a:solidFill>
                  <a:schemeClr val="accent1"/>
                </a:solidFill>
              </a:endParaRPr>
            </a:p>
            <a:p>
              <a:pPr indent="-203200" lvl="0" marL="285750" marR="294181" rtl="0" algn="l">
                <a:lnSpc>
                  <a:spcPct val="100000"/>
                </a:lnSpc>
                <a:spcBef>
                  <a:spcPts val="1000"/>
                </a:spcBef>
                <a:spcAft>
                  <a:spcPts val="0"/>
                </a:spcAft>
                <a:buClr>
                  <a:schemeClr val="accent1"/>
                </a:buClr>
                <a:buSzPts val="1400"/>
                <a:buChar char="●"/>
              </a:pPr>
              <a:r>
                <a:rPr lang="en">
                  <a:solidFill>
                    <a:schemeClr val="accent1"/>
                  </a:solidFill>
                </a:rPr>
                <a:t>Text data for analysis: Main text + Title </a:t>
              </a:r>
              <a:endParaRPr>
                <a:solidFill>
                  <a:schemeClr val="accent1"/>
                </a:solidFill>
              </a:endParaRPr>
            </a:p>
            <a:p>
              <a:pPr indent="-203200" lvl="0" marL="285750" marR="294181" rtl="0" algn="l">
                <a:lnSpc>
                  <a:spcPct val="100000"/>
                </a:lnSpc>
                <a:spcBef>
                  <a:spcPts val="1000"/>
                </a:spcBef>
                <a:spcAft>
                  <a:spcPts val="1000"/>
                </a:spcAft>
                <a:buClr>
                  <a:schemeClr val="accent1"/>
                </a:buClr>
                <a:buSzPts val="1400"/>
                <a:buChar char="●"/>
              </a:pPr>
              <a:r>
                <a:rPr lang="en">
                  <a:solidFill>
                    <a:schemeClr val="accent1"/>
                  </a:solidFill>
                </a:rPr>
                <a:t>Both categories have 2,300 data points for analysis</a:t>
              </a:r>
              <a:endParaRPr>
                <a:solidFill>
                  <a:schemeClr val="accent1"/>
                </a:solidFill>
              </a:endParaRPr>
            </a:p>
          </p:txBody>
        </p:sp>
      </p:grpSp>
      <p:sp>
        <p:nvSpPr>
          <p:cNvPr id="627" name="Google Shape;627;p47"/>
          <p:cNvSpPr txBox="1"/>
          <p:nvPr>
            <p:ph idx="1" type="body"/>
          </p:nvPr>
        </p:nvSpPr>
        <p:spPr>
          <a:xfrm>
            <a:off x="721175" y="4367775"/>
            <a:ext cx="7643400" cy="72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0000"/>
                </a:solidFill>
              </a:rPr>
              <a:t>*</a:t>
            </a:r>
            <a:r>
              <a:rPr lang="en" sz="1100"/>
              <a:t>Lemmatisation is the grouping of inflected forms of similar words so that they can be analysed as a single term </a:t>
            </a:r>
            <a:r>
              <a:rPr lang="en" sz="1100"/>
              <a:t>(often as the root word)</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48"/>
          <p:cNvSpPr txBox="1"/>
          <p:nvPr>
            <p:ph type="ctrTitle"/>
          </p:nvPr>
        </p:nvSpPr>
        <p:spPr>
          <a:xfrm>
            <a:off x="158225" y="1811500"/>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Exploratory Data Analysis</a:t>
            </a:r>
            <a:endParaRPr sz="5000"/>
          </a:p>
        </p:txBody>
      </p:sp>
      <p:sp>
        <p:nvSpPr>
          <p:cNvPr id="633" name="Google Shape;633;p48"/>
          <p:cNvSpPr txBox="1"/>
          <p:nvPr>
            <p:ph idx="1" type="subTitle"/>
          </p:nvPr>
        </p:nvSpPr>
        <p:spPr>
          <a:xfrm>
            <a:off x="634650" y="3344850"/>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Zooming in on our data</a:t>
            </a:r>
            <a:endParaRPr sz="1400"/>
          </a:p>
        </p:txBody>
      </p:sp>
      <p:sp>
        <p:nvSpPr>
          <p:cNvPr id="634" name="Google Shape;634;p48"/>
          <p:cNvSpPr/>
          <p:nvPr/>
        </p:nvSpPr>
        <p:spPr>
          <a:xfrm>
            <a:off x="1579021" y="1022699"/>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8"/>
          <p:cNvSpPr txBox="1"/>
          <p:nvPr>
            <p:ph type="ctrTitle"/>
          </p:nvPr>
        </p:nvSpPr>
        <p:spPr>
          <a:xfrm>
            <a:off x="1756786" y="1349062"/>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5</a:t>
            </a:r>
            <a:endParaRPr b="1" sz="24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39" name="Shape 639"/>
        <p:cNvGrpSpPr/>
        <p:nvPr/>
      </p:nvGrpSpPr>
      <p:grpSpPr>
        <a:xfrm>
          <a:off x="0" y="0"/>
          <a:ext cx="0" cy="0"/>
          <a:chOff x="0" y="0"/>
          <a:chExt cx="0" cy="0"/>
        </a:xfrm>
      </p:grpSpPr>
      <p:sp>
        <p:nvSpPr>
          <p:cNvPr id="640" name="Google Shape;640;p49"/>
          <p:cNvSpPr txBox="1"/>
          <p:nvPr>
            <p:ph type="title"/>
          </p:nvPr>
        </p:nvSpPr>
        <p:spPr>
          <a:xfrm>
            <a:off x="382875" y="207625"/>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Higher average character count in r/DogAdvice</a:t>
            </a:r>
            <a:endParaRPr/>
          </a:p>
        </p:txBody>
      </p:sp>
      <p:sp>
        <p:nvSpPr>
          <p:cNvPr id="641" name="Google Shape;641;p49"/>
          <p:cNvSpPr txBox="1"/>
          <p:nvPr>
            <p:ph idx="4294967295" type="body"/>
          </p:nvPr>
        </p:nvSpPr>
        <p:spPr>
          <a:xfrm>
            <a:off x="906000" y="4183050"/>
            <a:ext cx="7977300" cy="864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Maximum no. characters: </a:t>
            </a:r>
            <a:r>
              <a:rPr lang="en" sz="1600"/>
              <a:t>5,885 in r/CatAdvice &amp; 16,898 in r/DogAdvice</a:t>
            </a:r>
            <a:endParaRPr sz="1600"/>
          </a:p>
          <a:p>
            <a:pPr indent="-330200" lvl="0" marL="457200" rtl="0" algn="l">
              <a:lnSpc>
                <a:spcPct val="115000"/>
              </a:lnSpc>
              <a:spcBef>
                <a:spcPts val="0"/>
              </a:spcBef>
              <a:spcAft>
                <a:spcPts val="0"/>
              </a:spcAft>
              <a:buSzPts val="1600"/>
              <a:buChar char="●"/>
            </a:pPr>
            <a:r>
              <a:rPr b="1" lang="en" sz="1600"/>
              <a:t>Minimum no. characters:</a:t>
            </a:r>
            <a:r>
              <a:rPr lang="en" sz="1600"/>
              <a:t> 56 in r/CatAdvice &amp; 39 in r/DogAdvice</a:t>
            </a:r>
            <a:endParaRPr sz="1600"/>
          </a:p>
          <a:p>
            <a:pPr indent="0" lvl="0" marL="0" rtl="0" algn="l">
              <a:lnSpc>
                <a:spcPct val="115000"/>
              </a:lnSpc>
              <a:spcBef>
                <a:spcPts val="1600"/>
              </a:spcBef>
              <a:spcAft>
                <a:spcPts val="0"/>
              </a:spcAft>
              <a:buNone/>
            </a:pPr>
            <a:r>
              <a:t/>
            </a:r>
            <a:endParaRPr sz="1600"/>
          </a:p>
        </p:txBody>
      </p:sp>
      <p:pic>
        <p:nvPicPr>
          <p:cNvPr id="642" name="Google Shape;642;p49"/>
          <p:cNvPicPr preferRelativeResize="0"/>
          <p:nvPr/>
        </p:nvPicPr>
        <p:blipFill>
          <a:blip r:embed="rId3">
            <a:alphaModFix/>
          </a:blip>
          <a:stretch>
            <a:fillRect/>
          </a:stretch>
        </p:blipFill>
        <p:spPr>
          <a:xfrm>
            <a:off x="1468800" y="1057450"/>
            <a:ext cx="5967338" cy="297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46" name="Shape 646"/>
        <p:cNvGrpSpPr/>
        <p:nvPr/>
      </p:nvGrpSpPr>
      <p:grpSpPr>
        <a:xfrm>
          <a:off x="0" y="0"/>
          <a:ext cx="0" cy="0"/>
          <a:chOff x="0" y="0"/>
          <a:chExt cx="0" cy="0"/>
        </a:xfrm>
      </p:grpSpPr>
      <p:sp>
        <p:nvSpPr>
          <p:cNvPr id="647" name="Google Shape;647;p50"/>
          <p:cNvSpPr txBox="1"/>
          <p:nvPr>
            <p:ph type="title"/>
          </p:nvPr>
        </p:nvSpPr>
        <p:spPr>
          <a:xfrm>
            <a:off x="382875" y="192925"/>
            <a:ext cx="7701600" cy="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word count average in both subreddits</a:t>
            </a:r>
            <a:endParaRPr/>
          </a:p>
        </p:txBody>
      </p:sp>
      <p:sp>
        <p:nvSpPr>
          <p:cNvPr id="648" name="Google Shape;648;p50"/>
          <p:cNvSpPr txBox="1"/>
          <p:nvPr>
            <p:ph idx="4294967295" type="body"/>
          </p:nvPr>
        </p:nvSpPr>
        <p:spPr>
          <a:xfrm>
            <a:off x="906000" y="4183050"/>
            <a:ext cx="7677600" cy="864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Maximum no. words: </a:t>
            </a:r>
            <a:r>
              <a:rPr lang="en" sz="1600"/>
              <a:t>1,097 in r/CatAdvice &amp; 3,267 in r/DogAdvice</a:t>
            </a:r>
            <a:endParaRPr sz="1600"/>
          </a:p>
          <a:p>
            <a:pPr indent="-330200" lvl="0" marL="457200" rtl="0" algn="l">
              <a:lnSpc>
                <a:spcPct val="115000"/>
              </a:lnSpc>
              <a:spcBef>
                <a:spcPts val="0"/>
              </a:spcBef>
              <a:spcAft>
                <a:spcPts val="0"/>
              </a:spcAft>
              <a:buSzPts val="1600"/>
              <a:buChar char="●"/>
            </a:pPr>
            <a:r>
              <a:rPr b="1" lang="en" sz="1600"/>
              <a:t>Minimum no. words: </a:t>
            </a:r>
            <a:r>
              <a:rPr lang="en" sz="1600"/>
              <a:t>11 in r/CatAdvice &amp; 9 in r/DogAdvice</a:t>
            </a:r>
            <a:endParaRPr sz="1600"/>
          </a:p>
          <a:p>
            <a:pPr indent="0" lvl="0" marL="0" rtl="0" algn="l">
              <a:lnSpc>
                <a:spcPct val="115000"/>
              </a:lnSpc>
              <a:spcBef>
                <a:spcPts val="1600"/>
              </a:spcBef>
              <a:spcAft>
                <a:spcPts val="0"/>
              </a:spcAft>
              <a:buNone/>
            </a:pPr>
            <a:r>
              <a:t/>
            </a:r>
            <a:endParaRPr sz="1600"/>
          </a:p>
        </p:txBody>
      </p:sp>
      <p:pic>
        <p:nvPicPr>
          <p:cNvPr id="649" name="Google Shape;649;p50"/>
          <p:cNvPicPr preferRelativeResize="0"/>
          <p:nvPr/>
        </p:nvPicPr>
        <p:blipFill>
          <a:blip r:embed="rId3">
            <a:alphaModFix/>
          </a:blip>
          <a:stretch>
            <a:fillRect/>
          </a:stretch>
        </p:blipFill>
        <p:spPr>
          <a:xfrm>
            <a:off x="1440475" y="1057450"/>
            <a:ext cx="5974317" cy="297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717875" y="3745350"/>
            <a:ext cx="2783400" cy="841800"/>
          </a:xfrm>
          <a:prstGeom prst="rect">
            <a:avLst/>
          </a:prstGeom>
        </p:spPr>
        <p:txBody>
          <a:bodyPr anchorCtr="0" anchor="b" bIns="91425" lIns="91425" spcFirstLastPara="1" rIns="91425" wrap="square" tIns="91425">
            <a:noAutofit/>
          </a:bodyPr>
          <a:lstStyle/>
          <a:p>
            <a:pPr indent="0" lvl="0" marL="0" rtl="0" algn="l">
              <a:lnSpc>
                <a:spcPct val="70000"/>
              </a:lnSpc>
              <a:spcBef>
                <a:spcPts val="0"/>
              </a:spcBef>
              <a:spcAft>
                <a:spcPts val="0"/>
              </a:spcAft>
              <a:buNone/>
            </a:pPr>
            <a:r>
              <a:rPr lang="en" sz="6000"/>
              <a:t>Table of Contents</a:t>
            </a:r>
            <a:endParaRPr sz="6000"/>
          </a:p>
        </p:txBody>
      </p:sp>
      <p:sp>
        <p:nvSpPr>
          <p:cNvPr id="242" name="Google Shape;242;p33"/>
          <p:cNvSpPr txBox="1"/>
          <p:nvPr>
            <p:ph idx="1" type="subTitle"/>
          </p:nvPr>
        </p:nvSpPr>
        <p:spPr>
          <a:xfrm>
            <a:off x="5132725" y="410763"/>
            <a:ext cx="4273200" cy="4277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500">
                <a:solidFill>
                  <a:schemeClr val="accent6"/>
                </a:solidFill>
              </a:rPr>
              <a:t>Executive Summary</a:t>
            </a:r>
            <a:endParaRPr b="1" sz="1500">
              <a:solidFill>
                <a:schemeClr val="accent6"/>
              </a:solidFill>
            </a:endParaRPr>
          </a:p>
          <a:p>
            <a:pPr indent="0" lvl="0" marL="0" rtl="0" algn="l">
              <a:lnSpc>
                <a:spcPct val="200000"/>
              </a:lnSpc>
              <a:spcBef>
                <a:spcPts val="1600"/>
              </a:spcBef>
              <a:spcAft>
                <a:spcPts val="0"/>
              </a:spcAft>
              <a:buNone/>
            </a:pPr>
            <a:r>
              <a:rPr b="1" lang="en" sz="1500">
                <a:solidFill>
                  <a:schemeClr val="accent6"/>
                </a:solidFill>
              </a:rPr>
              <a:t>Problem Statement</a:t>
            </a:r>
            <a:endParaRPr b="1" sz="1500">
              <a:solidFill>
                <a:schemeClr val="accent6"/>
              </a:solidFill>
            </a:endParaRPr>
          </a:p>
          <a:p>
            <a:pPr indent="0" lvl="0" marL="0" rtl="0" algn="l">
              <a:lnSpc>
                <a:spcPct val="200000"/>
              </a:lnSpc>
              <a:spcBef>
                <a:spcPts val="1600"/>
              </a:spcBef>
              <a:spcAft>
                <a:spcPts val="0"/>
              </a:spcAft>
              <a:buNone/>
            </a:pPr>
            <a:r>
              <a:rPr b="1" lang="en" sz="1500">
                <a:solidFill>
                  <a:schemeClr val="accent6"/>
                </a:solidFill>
              </a:rPr>
              <a:t>Methodology</a:t>
            </a:r>
            <a:endParaRPr b="1" sz="1500">
              <a:solidFill>
                <a:schemeClr val="accent6"/>
              </a:solidFill>
            </a:endParaRPr>
          </a:p>
          <a:p>
            <a:pPr indent="0" lvl="0" marL="0" rtl="0" algn="l">
              <a:lnSpc>
                <a:spcPct val="200000"/>
              </a:lnSpc>
              <a:spcBef>
                <a:spcPts val="1600"/>
              </a:spcBef>
              <a:spcAft>
                <a:spcPts val="0"/>
              </a:spcAft>
              <a:buNone/>
            </a:pPr>
            <a:r>
              <a:rPr b="1" lang="en" sz="1500">
                <a:solidFill>
                  <a:schemeClr val="accent6"/>
                </a:solidFill>
              </a:rPr>
              <a:t>Data Collection </a:t>
            </a:r>
            <a:endParaRPr b="1" sz="1500">
              <a:solidFill>
                <a:schemeClr val="accent6"/>
              </a:solidFill>
            </a:endParaRPr>
          </a:p>
          <a:p>
            <a:pPr indent="0" lvl="0" marL="0" rtl="0" algn="l">
              <a:lnSpc>
                <a:spcPct val="200000"/>
              </a:lnSpc>
              <a:spcBef>
                <a:spcPts val="1600"/>
              </a:spcBef>
              <a:spcAft>
                <a:spcPts val="0"/>
              </a:spcAft>
              <a:buNone/>
            </a:pPr>
            <a:r>
              <a:rPr b="1" lang="en" sz="1500">
                <a:solidFill>
                  <a:schemeClr val="accent6"/>
                </a:solidFill>
              </a:rPr>
              <a:t>Exploratory Data Analysis</a:t>
            </a:r>
            <a:endParaRPr b="1" sz="1500">
              <a:solidFill>
                <a:schemeClr val="accent6"/>
              </a:solidFill>
            </a:endParaRPr>
          </a:p>
          <a:p>
            <a:pPr indent="0" lvl="0" marL="0" rtl="0" algn="l">
              <a:lnSpc>
                <a:spcPct val="200000"/>
              </a:lnSpc>
              <a:spcBef>
                <a:spcPts val="1600"/>
              </a:spcBef>
              <a:spcAft>
                <a:spcPts val="0"/>
              </a:spcAft>
              <a:buNone/>
            </a:pPr>
            <a:r>
              <a:rPr b="1" lang="en" sz="1500">
                <a:solidFill>
                  <a:schemeClr val="accent6"/>
                </a:solidFill>
              </a:rPr>
              <a:t>Classification Models</a:t>
            </a:r>
            <a:endParaRPr b="1" sz="1500">
              <a:solidFill>
                <a:schemeClr val="accent6"/>
              </a:solidFill>
            </a:endParaRPr>
          </a:p>
          <a:p>
            <a:pPr indent="0" lvl="0" marL="0" rtl="0" algn="l">
              <a:lnSpc>
                <a:spcPct val="200000"/>
              </a:lnSpc>
              <a:spcBef>
                <a:spcPts val="1600"/>
              </a:spcBef>
              <a:spcAft>
                <a:spcPts val="1600"/>
              </a:spcAft>
              <a:buNone/>
            </a:pPr>
            <a:r>
              <a:rPr b="1" lang="en" sz="1500">
                <a:solidFill>
                  <a:schemeClr val="accent6"/>
                </a:solidFill>
              </a:rPr>
              <a:t>Conclusion &amp; Recommendations</a:t>
            </a:r>
            <a:endParaRPr b="1" sz="1500">
              <a:solidFill>
                <a:schemeClr val="accent6"/>
              </a:solidFill>
            </a:endParaRPr>
          </a:p>
        </p:txBody>
      </p:sp>
      <p:grpSp>
        <p:nvGrpSpPr>
          <p:cNvPr id="243" name="Google Shape;243;p33"/>
          <p:cNvGrpSpPr/>
          <p:nvPr/>
        </p:nvGrpSpPr>
        <p:grpSpPr>
          <a:xfrm>
            <a:off x="4635847" y="410758"/>
            <a:ext cx="396162" cy="313064"/>
            <a:chOff x="2948475" y="1943850"/>
            <a:chExt cx="1472175" cy="1246275"/>
          </a:xfrm>
        </p:grpSpPr>
        <p:sp>
          <p:nvSpPr>
            <p:cNvPr id="244" name="Google Shape;244;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33"/>
          <p:cNvGrpSpPr/>
          <p:nvPr/>
        </p:nvGrpSpPr>
        <p:grpSpPr>
          <a:xfrm>
            <a:off x="4635847" y="1122271"/>
            <a:ext cx="396162" cy="313064"/>
            <a:chOff x="2948475" y="1943850"/>
            <a:chExt cx="1472175" cy="1246275"/>
          </a:xfrm>
        </p:grpSpPr>
        <p:sp>
          <p:nvSpPr>
            <p:cNvPr id="250" name="Google Shape;250;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33"/>
          <p:cNvGrpSpPr/>
          <p:nvPr/>
        </p:nvGrpSpPr>
        <p:grpSpPr>
          <a:xfrm>
            <a:off x="4635847" y="1772471"/>
            <a:ext cx="396162" cy="313064"/>
            <a:chOff x="2948475" y="1943850"/>
            <a:chExt cx="1472175" cy="1246275"/>
          </a:xfrm>
        </p:grpSpPr>
        <p:sp>
          <p:nvSpPr>
            <p:cNvPr id="256" name="Google Shape;256;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33"/>
          <p:cNvGrpSpPr/>
          <p:nvPr/>
        </p:nvGrpSpPr>
        <p:grpSpPr>
          <a:xfrm>
            <a:off x="4635847" y="2422671"/>
            <a:ext cx="396162" cy="313064"/>
            <a:chOff x="2948475" y="1943850"/>
            <a:chExt cx="1472175" cy="1246275"/>
          </a:xfrm>
        </p:grpSpPr>
        <p:sp>
          <p:nvSpPr>
            <p:cNvPr id="262" name="Google Shape;262;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33"/>
          <p:cNvGrpSpPr/>
          <p:nvPr/>
        </p:nvGrpSpPr>
        <p:grpSpPr>
          <a:xfrm>
            <a:off x="4635847" y="3134183"/>
            <a:ext cx="396162" cy="313064"/>
            <a:chOff x="2948475" y="1943850"/>
            <a:chExt cx="1472175" cy="1246275"/>
          </a:xfrm>
        </p:grpSpPr>
        <p:sp>
          <p:nvSpPr>
            <p:cNvPr id="268" name="Google Shape;268;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33"/>
          <p:cNvGrpSpPr/>
          <p:nvPr/>
        </p:nvGrpSpPr>
        <p:grpSpPr>
          <a:xfrm>
            <a:off x="4635847" y="3723058"/>
            <a:ext cx="396162" cy="313064"/>
            <a:chOff x="2948475" y="1943850"/>
            <a:chExt cx="1472175" cy="1246275"/>
          </a:xfrm>
        </p:grpSpPr>
        <p:sp>
          <p:nvSpPr>
            <p:cNvPr id="274" name="Google Shape;274;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33"/>
          <p:cNvGrpSpPr/>
          <p:nvPr/>
        </p:nvGrpSpPr>
        <p:grpSpPr>
          <a:xfrm>
            <a:off x="4635847" y="4419683"/>
            <a:ext cx="396162" cy="313064"/>
            <a:chOff x="2948475" y="1943850"/>
            <a:chExt cx="1472175" cy="1246275"/>
          </a:xfrm>
        </p:grpSpPr>
        <p:sp>
          <p:nvSpPr>
            <p:cNvPr id="280" name="Google Shape;280;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1"/>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Behavioral queries tops r/CatAdvice discussion</a:t>
            </a:r>
            <a:endParaRPr/>
          </a:p>
        </p:txBody>
      </p:sp>
      <p:sp>
        <p:nvSpPr>
          <p:cNvPr id="655" name="Google Shape;655;p51"/>
          <p:cNvSpPr txBox="1"/>
          <p:nvPr>
            <p:ph idx="4294967295" type="body"/>
          </p:nvPr>
        </p:nvSpPr>
        <p:spPr>
          <a:xfrm>
            <a:off x="5223125" y="1852900"/>
            <a:ext cx="3545700" cy="86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Top topics tagged:</a:t>
            </a:r>
            <a:endParaRPr sz="1600"/>
          </a:p>
          <a:p>
            <a:pPr indent="-330200" lvl="0" marL="457200" rtl="0" algn="l">
              <a:lnSpc>
                <a:spcPct val="115000"/>
              </a:lnSpc>
              <a:spcBef>
                <a:spcPts val="0"/>
              </a:spcBef>
              <a:spcAft>
                <a:spcPts val="0"/>
              </a:spcAft>
              <a:buSzPts val="1600"/>
              <a:buChar char="●"/>
            </a:pPr>
            <a:r>
              <a:rPr b="1" lang="en" sz="1600"/>
              <a:t>Behavioral:</a:t>
            </a:r>
            <a:r>
              <a:rPr lang="en" sz="1600"/>
              <a:t> 818 posts</a:t>
            </a:r>
            <a:endParaRPr sz="1600"/>
          </a:p>
          <a:p>
            <a:pPr indent="-330200" lvl="0" marL="457200" rtl="0" algn="l">
              <a:lnSpc>
                <a:spcPct val="115000"/>
              </a:lnSpc>
              <a:spcBef>
                <a:spcPts val="0"/>
              </a:spcBef>
              <a:spcAft>
                <a:spcPts val="0"/>
              </a:spcAft>
              <a:buSzPts val="1600"/>
              <a:buChar char="●"/>
            </a:pPr>
            <a:r>
              <a:rPr b="1" lang="en" sz="1600"/>
              <a:t>General:</a:t>
            </a:r>
            <a:r>
              <a:rPr lang="en" sz="1600"/>
              <a:t> 561 posts</a:t>
            </a:r>
            <a:endParaRPr sz="1600"/>
          </a:p>
          <a:p>
            <a:pPr indent="-330200" lvl="0" marL="457200" rtl="0" algn="l">
              <a:lnSpc>
                <a:spcPct val="115000"/>
              </a:lnSpc>
              <a:spcBef>
                <a:spcPts val="0"/>
              </a:spcBef>
              <a:spcAft>
                <a:spcPts val="0"/>
              </a:spcAft>
              <a:buSzPts val="1600"/>
              <a:buChar char="●"/>
            </a:pPr>
            <a:r>
              <a:rPr b="1" lang="en" sz="1600"/>
              <a:t>New Cats/Newly adopted:</a:t>
            </a:r>
            <a:r>
              <a:rPr lang="en" sz="1600"/>
              <a:t> 269 posts</a:t>
            </a:r>
            <a:endParaRPr sz="1600"/>
          </a:p>
        </p:txBody>
      </p:sp>
      <p:pic>
        <p:nvPicPr>
          <p:cNvPr id="656" name="Google Shape;656;p51"/>
          <p:cNvPicPr preferRelativeResize="0"/>
          <p:nvPr/>
        </p:nvPicPr>
        <p:blipFill>
          <a:blip r:embed="rId3">
            <a:alphaModFix/>
          </a:blip>
          <a:stretch>
            <a:fillRect/>
          </a:stretch>
        </p:blipFill>
        <p:spPr>
          <a:xfrm>
            <a:off x="152400" y="1057450"/>
            <a:ext cx="4799834" cy="393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2"/>
          <p:cNvSpPr txBox="1"/>
          <p:nvPr>
            <p:ph type="title"/>
          </p:nvPr>
        </p:nvSpPr>
        <p:spPr>
          <a:xfrm>
            <a:off x="721200" y="232150"/>
            <a:ext cx="83304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Highest word count average on Adoption Regret/Doubt </a:t>
            </a:r>
            <a:endParaRPr/>
          </a:p>
        </p:txBody>
      </p:sp>
      <p:sp>
        <p:nvSpPr>
          <p:cNvPr id="662" name="Google Shape;662;p52"/>
          <p:cNvSpPr txBox="1"/>
          <p:nvPr>
            <p:ph idx="4294967295" type="body"/>
          </p:nvPr>
        </p:nvSpPr>
        <p:spPr>
          <a:xfrm>
            <a:off x="898925" y="4034875"/>
            <a:ext cx="7677600" cy="864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Adoption Regret/Doubt: </a:t>
            </a:r>
            <a:r>
              <a:rPr lang="en" sz="1600"/>
              <a:t>248 average no. words</a:t>
            </a:r>
            <a:endParaRPr sz="1600">
              <a:highlight>
                <a:srgbClr val="FFFF00"/>
              </a:highlight>
            </a:endParaRPr>
          </a:p>
          <a:p>
            <a:pPr indent="-330200" lvl="0" marL="457200" rtl="0" algn="l">
              <a:lnSpc>
                <a:spcPct val="115000"/>
              </a:lnSpc>
              <a:spcBef>
                <a:spcPts val="0"/>
              </a:spcBef>
              <a:spcAft>
                <a:spcPts val="0"/>
              </a:spcAft>
              <a:buSzPts val="1600"/>
              <a:buChar char="●"/>
            </a:pPr>
            <a:r>
              <a:rPr b="1" lang="en" sz="1600"/>
              <a:t>Introductions: </a:t>
            </a:r>
            <a:r>
              <a:rPr lang="en" sz="1600"/>
              <a:t>206 average no. words</a:t>
            </a:r>
            <a:endParaRPr sz="1600"/>
          </a:p>
          <a:p>
            <a:pPr indent="-330200" lvl="0" marL="457200" rtl="0" algn="l">
              <a:lnSpc>
                <a:spcPct val="115000"/>
              </a:lnSpc>
              <a:spcBef>
                <a:spcPts val="0"/>
              </a:spcBef>
              <a:spcAft>
                <a:spcPts val="0"/>
              </a:spcAft>
              <a:buSzPts val="1600"/>
              <a:buChar char="●"/>
            </a:pPr>
            <a:r>
              <a:rPr b="1" lang="en" sz="1600"/>
              <a:t>Behavioral: </a:t>
            </a:r>
            <a:r>
              <a:rPr lang="en" sz="1600"/>
              <a:t>175 average no. words</a:t>
            </a:r>
            <a:endParaRPr sz="1600"/>
          </a:p>
          <a:p>
            <a:pPr indent="0" lvl="0" marL="0" rtl="0" algn="l">
              <a:lnSpc>
                <a:spcPct val="115000"/>
              </a:lnSpc>
              <a:spcBef>
                <a:spcPts val="1600"/>
              </a:spcBef>
              <a:spcAft>
                <a:spcPts val="0"/>
              </a:spcAft>
              <a:buNone/>
            </a:pPr>
            <a:r>
              <a:t/>
            </a:r>
            <a:endParaRPr sz="1600"/>
          </a:p>
        </p:txBody>
      </p:sp>
      <p:pic>
        <p:nvPicPr>
          <p:cNvPr id="663" name="Google Shape;663;p52"/>
          <p:cNvPicPr preferRelativeResize="0"/>
          <p:nvPr/>
        </p:nvPicPr>
        <p:blipFill>
          <a:blip r:embed="rId3">
            <a:alphaModFix/>
          </a:blip>
          <a:stretch>
            <a:fillRect/>
          </a:stretch>
        </p:blipFill>
        <p:spPr>
          <a:xfrm>
            <a:off x="1582025" y="986675"/>
            <a:ext cx="5880209" cy="2909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3"/>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general categories in r/DogAdvice </a:t>
            </a:r>
            <a:endParaRPr/>
          </a:p>
        </p:txBody>
      </p:sp>
      <p:sp>
        <p:nvSpPr>
          <p:cNvPr id="669" name="Google Shape;669;p53"/>
          <p:cNvSpPr txBox="1"/>
          <p:nvPr>
            <p:ph idx="4294967295" type="body"/>
          </p:nvPr>
        </p:nvSpPr>
        <p:spPr>
          <a:xfrm>
            <a:off x="5661350" y="2235575"/>
            <a:ext cx="3124200" cy="86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Top topics tagged:</a:t>
            </a:r>
            <a:endParaRPr sz="1800"/>
          </a:p>
          <a:p>
            <a:pPr indent="-342900" lvl="0" marL="457200" rtl="0" algn="l">
              <a:lnSpc>
                <a:spcPct val="115000"/>
              </a:lnSpc>
              <a:spcBef>
                <a:spcPts val="0"/>
              </a:spcBef>
              <a:spcAft>
                <a:spcPts val="0"/>
              </a:spcAft>
              <a:buSzPts val="1800"/>
              <a:buChar char="●"/>
            </a:pPr>
            <a:r>
              <a:rPr b="1" lang="en" sz="1800"/>
              <a:t>Advice:</a:t>
            </a:r>
            <a:r>
              <a:rPr lang="en" sz="1800"/>
              <a:t> 662 posts</a:t>
            </a:r>
            <a:endParaRPr sz="1800"/>
          </a:p>
          <a:p>
            <a:pPr indent="-342900" lvl="0" marL="457200" rtl="0" algn="l">
              <a:lnSpc>
                <a:spcPct val="115000"/>
              </a:lnSpc>
              <a:spcBef>
                <a:spcPts val="0"/>
              </a:spcBef>
              <a:spcAft>
                <a:spcPts val="0"/>
              </a:spcAft>
              <a:buSzPts val="1800"/>
              <a:buChar char="●"/>
            </a:pPr>
            <a:r>
              <a:rPr b="1" lang="en" sz="1800"/>
              <a:t>Question:</a:t>
            </a:r>
            <a:r>
              <a:rPr lang="en" sz="1800"/>
              <a:t> 632 posts</a:t>
            </a:r>
            <a:endParaRPr sz="1800"/>
          </a:p>
        </p:txBody>
      </p:sp>
      <p:pic>
        <p:nvPicPr>
          <p:cNvPr id="670" name="Google Shape;670;p53"/>
          <p:cNvPicPr preferRelativeResize="0"/>
          <p:nvPr/>
        </p:nvPicPr>
        <p:blipFill>
          <a:blip r:embed="rId3">
            <a:alphaModFix/>
          </a:blip>
          <a:stretch>
            <a:fillRect/>
          </a:stretch>
        </p:blipFill>
        <p:spPr>
          <a:xfrm>
            <a:off x="442575" y="1556875"/>
            <a:ext cx="4929174" cy="251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4"/>
          <p:cNvSpPr txBox="1"/>
          <p:nvPr>
            <p:ph type="title"/>
          </p:nvPr>
        </p:nvSpPr>
        <p:spPr>
          <a:xfrm>
            <a:off x="721200" y="232150"/>
            <a:ext cx="83304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Highest word count average for Advice category </a:t>
            </a:r>
            <a:endParaRPr/>
          </a:p>
        </p:txBody>
      </p:sp>
      <p:sp>
        <p:nvSpPr>
          <p:cNvPr id="676" name="Google Shape;676;p54"/>
          <p:cNvSpPr txBox="1"/>
          <p:nvPr>
            <p:ph idx="4294967295" type="body"/>
          </p:nvPr>
        </p:nvSpPr>
        <p:spPr>
          <a:xfrm>
            <a:off x="906000" y="4183050"/>
            <a:ext cx="7677600" cy="864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800"/>
              <a:t>Advice:</a:t>
            </a:r>
            <a:r>
              <a:rPr lang="en" sz="1800"/>
              <a:t> 177 average no. words</a:t>
            </a:r>
            <a:endParaRPr sz="1800"/>
          </a:p>
          <a:p>
            <a:pPr indent="-342900" lvl="0" marL="457200" rtl="0" algn="l">
              <a:lnSpc>
                <a:spcPct val="115000"/>
              </a:lnSpc>
              <a:spcBef>
                <a:spcPts val="0"/>
              </a:spcBef>
              <a:spcAft>
                <a:spcPts val="0"/>
              </a:spcAft>
              <a:buSzPts val="1800"/>
              <a:buChar char="●"/>
            </a:pPr>
            <a:r>
              <a:rPr b="1" lang="en" sz="1800"/>
              <a:t>Discussion:</a:t>
            </a:r>
            <a:r>
              <a:rPr lang="en" sz="1800"/>
              <a:t> 174 average no. words </a:t>
            </a:r>
            <a:endParaRPr sz="1800"/>
          </a:p>
        </p:txBody>
      </p:sp>
      <p:pic>
        <p:nvPicPr>
          <p:cNvPr id="677" name="Google Shape;677;p54"/>
          <p:cNvPicPr preferRelativeResize="0"/>
          <p:nvPr/>
        </p:nvPicPr>
        <p:blipFill>
          <a:blip r:embed="rId3">
            <a:alphaModFix/>
          </a:blip>
          <a:stretch>
            <a:fillRect/>
          </a:stretch>
        </p:blipFill>
        <p:spPr>
          <a:xfrm>
            <a:off x="2535563" y="1057450"/>
            <a:ext cx="4072876" cy="297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5"/>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2-word queries in r/CatAdvice</a:t>
            </a:r>
            <a:endParaRPr/>
          </a:p>
        </p:txBody>
      </p:sp>
      <p:sp>
        <p:nvSpPr>
          <p:cNvPr id="683" name="Google Shape;683;p55"/>
          <p:cNvSpPr txBox="1"/>
          <p:nvPr>
            <p:ph idx="4294967295" type="body"/>
          </p:nvPr>
        </p:nvSpPr>
        <p:spPr>
          <a:xfrm>
            <a:off x="5644525" y="1311550"/>
            <a:ext cx="2975400" cy="2791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‘Litter box’</a:t>
            </a:r>
            <a:endParaRPr sz="1600"/>
          </a:p>
          <a:p>
            <a:pPr indent="-330200" lvl="0" marL="457200" rtl="0" algn="l">
              <a:lnSpc>
                <a:spcPct val="115000"/>
              </a:lnSpc>
              <a:spcBef>
                <a:spcPts val="0"/>
              </a:spcBef>
              <a:spcAft>
                <a:spcPts val="0"/>
              </a:spcAft>
              <a:buSzPts val="1600"/>
              <a:buChar char="●"/>
            </a:pPr>
            <a:r>
              <a:rPr lang="en" sz="1600"/>
              <a:t>‘Wet food’</a:t>
            </a:r>
            <a:endParaRPr sz="1600"/>
          </a:p>
          <a:p>
            <a:pPr indent="-330200" lvl="0" marL="457200" rtl="0" algn="l">
              <a:lnSpc>
                <a:spcPct val="115000"/>
              </a:lnSpc>
              <a:spcBef>
                <a:spcPts val="0"/>
              </a:spcBef>
              <a:spcAft>
                <a:spcPts val="0"/>
              </a:spcAft>
              <a:buSzPts val="1600"/>
              <a:buChar char="●"/>
            </a:pPr>
            <a:r>
              <a:rPr lang="en" sz="1600"/>
              <a:t>‘Dry food’</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Users are concerned with their cats’ environment and nutrition. </a:t>
            </a:r>
            <a:endParaRPr sz="1600"/>
          </a:p>
        </p:txBody>
      </p:sp>
      <p:pic>
        <p:nvPicPr>
          <p:cNvPr id="684" name="Google Shape;684;p55"/>
          <p:cNvPicPr preferRelativeResize="0"/>
          <p:nvPr/>
        </p:nvPicPr>
        <p:blipFill>
          <a:blip r:embed="rId3">
            <a:alphaModFix/>
          </a:blip>
          <a:stretch>
            <a:fillRect/>
          </a:stretch>
        </p:blipFill>
        <p:spPr>
          <a:xfrm>
            <a:off x="810600" y="905050"/>
            <a:ext cx="4226720" cy="3933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6"/>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3-word queries in r/CatAdvice</a:t>
            </a:r>
            <a:endParaRPr/>
          </a:p>
        </p:txBody>
      </p:sp>
      <p:sp>
        <p:nvSpPr>
          <p:cNvPr id="690" name="Google Shape;690;p56"/>
          <p:cNvSpPr txBox="1"/>
          <p:nvPr>
            <p:ph idx="4294967295" type="body"/>
          </p:nvPr>
        </p:nvSpPr>
        <p:spPr>
          <a:xfrm>
            <a:off x="5644525" y="1311550"/>
            <a:ext cx="3102000" cy="2791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‘Using litter box’</a:t>
            </a:r>
            <a:endParaRPr sz="1600"/>
          </a:p>
          <a:p>
            <a:pPr indent="-330200" lvl="0" marL="457200" rtl="0" algn="l">
              <a:lnSpc>
                <a:spcPct val="115000"/>
              </a:lnSpc>
              <a:spcBef>
                <a:spcPts val="0"/>
              </a:spcBef>
              <a:spcAft>
                <a:spcPts val="0"/>
              </a:spcAft>
              <a:buSzPts val="1600"/>
              <a:buChar char="●"/>
            </a:pPr>
            <a:r>
              <a:rPr lang="en" sz="1600"/>
              <a:t>‘Outside litter box’</a:t>
            </a:r>
            <a:endParaRPr sz="1600"/>
          </a:p>
          <a:p>
            <a:pPr indent="-330200" lvl="0" marL="457200" rtl="0" algn="l">
              <a:lnSpc>
                <a:spcPct val="115000"/>
              </a:lnSpc>
              <a:spcBef>
                <a:spcPts val="0"/>
              </a:spcBef>
              <a:spcAft>
                <a:spcPts val="0"/>
              </a:spcAft>
              <a:buSzPts val="1600"/>
              <a:buChar char="●"/>
            </a:pPr>
            <a:r>
              <a:rPr lang="en" sz="1600"/>
              <a:t>‘Use litter box’</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This reaffirms that users are most concerned with their cats’ environment.</a:t>
            </a:r>
            <a:endParaRPr sz="1600"/>
          </a:p>
        </p:txBody>
      </p:sp>
      <p:pic>
        <p:nvPicPr>
          <p:cNvPr id="691" name="Google Shape;691;p56"/>
          <p:cNvPicPr preferRelativeResize="0"/>
          <p:nvPr/>
        </p:nvPicPr>
        <p:blipFill>
          <a:blip r:embed="rId3">
            <a:alphaModFix/>
          </a:blip>
          <a:stretch>
            <a:fillRect/>
          </a:stretch>
        </p:blipFill>
        <p:spPr>
          <a:xfrm>
            <a:off x="421350" y="905050"/>
            <a:ext cx="4734707" cy="3933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7"/>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2-word queries in r/DogAdvice</a:t>
            </a:r>
            <a:endParaRPr/>
          </a:p>
        </p:txBody>
      </p:sp>
      <p:sp>
        <p:nvSpPr>
          <p:cNvPr id="697" name="Google Shape;697;p57"/>
          <p:cNvSpPr txBox="1"/>
          <p:nvPr>
            <p:ph idx="4294967295" type="body"/>
          </p:nvPr>
        </p:nvSpPr>
        <p:spPr>
          <a:xfrm>
            <a:off x="5439400" y="1456125"/>
            <a:ext cx="3514800" cy="2791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‘Feel like’</a:t>
            </a:r>
            <a:endParaRPr sz="1600"/>
          </a:p>
          <a:p>
            <a:pPr indent="-330200" lvl="0" marL="457200" rtl="0" algn="l">
              <a:lnSpc>
                <a:spcPct val="115000"/>
              </a:lnSpc>
              <a:spcBef>
                <a:spcPts val="0"/>
              </a:spcBef>
              <a:spcAft>
                <a:spcPts val="0"/>
              </a:spcAft>
              <a:buSzPts val="1600"/>
              <a:buChar char="●"/>
            </a:pPr>
            <a:r>
              <a:rPr lang="en" sz="1600"/>
              <a:t>‘Don’t know’</a:t>
            </a:r>
            <a:endParaRPr sz="1600"/>
          </a:p>
          <a:p>
            <a:pPr indent="-330200" lvl="0" marL="457200" rtl="0" algn="l">
              <a:lnSpc>
                <a:spcPct val="115000"/>
              </a:lnSpc>
              <a:spcBef>
                <a:spcPts val="0"/>
              </a:spcBef>
              <a:spcAft>
                <a:spcPts val="0"/>
              </a:spcAft>
              <a:buSzPts val="1600"/>
              <a:buChar char="●"/>
            </a:pPr>
            <a:r>
              <a:rPr lang="en" sz="1600"/>
              <a:t>‘Need advice / help’</a:t>
            </a:r>
            <a:endParaRPr sz="1600"/>
          </a:p>
          <a:p>
            <a:pPr indent="-330200" lvl="0" marL="457200" rtl="0" algn="l">
              <a:lnSpc>
                <a:spcPct val="115000"/>
              </a:lnSpc>
              <a:spcBef>
                <a:spcPts val="0"/>
              </a:spcBef>
              <a:spcAft>
                <a:spcPts val="0"/>
              </a:spcAft>
              <a:buSzPts val="1600"/>
              <a:buChar char="●"/>
            </a:pPr>
            <a:r>
              <a:rPr lang="en" sz="1600"/>
              <a:t>‘Separation anxiety’</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Users seem mostly uncertain about the issues faced. The only issue mentioned is ‘separation anxiety’.</a:t>
            </a:r>
            <a:endParaRPr sz="1600"/>
          </a:p>
        </p:txBody>
      </p:sp>
      <p:pic>
        <p:nvPicPr>
          <p:cNvPr id="698" name="Google Shape;698;p57"/>
          <p:cNvPicPr preferRelativeResize="0"/>
          <p:nvPr/>
        </p:nvPicPr>
        <p:blipFill>
          <a:blip r:embed="rId3">
            <a:alphaModFix/>
          </a:blip>
          <a:stretch>
            <a:fillRect/>
          </a:stretch>
        </p:blipFill>
        <p:spPr>
          <a:xfrm>
            <a:off x="562875" y="986700"/>
            <a:ext cx="4513277" cy="3933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8"/>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3-word queries in r/DogAdvice</a:t>
            </a:r>
            <a:endParaRPr/>
          </a:p>
        </p:txBody>
      </p:sp>
      <p:sp>
        <p:nvSpPr>
          <p:cNvPr id="704" name="Google Shape;704;p58"/>
          <p:cNvSpPr txBox="1"/>
          <p:nvPr>
            <p:ph idx="4294967295" type="body"/>
          </p:nvPr>
        </p:nvSpPr>
        <p:spPr>
          <a:xfrm>
            <a:off x="5466525" y="1248300"/>
            <a:ext cx="3514800" cy="2791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‘Advice greatly appreciated’</a:t>
            </a:r>
            <a:endParaRPr sz="1600"/>
          </a:p>
          <a:p>
            <a:pPr indent="-330200" lvl="0" marL="457200" rtl="0" algn="l">
              <a:lnSpc>
                <a:spcPct val="115000"/>
              </a:lnSpc>
              <a:spcBef>
                <a:spcPts val="0"/>
              </a:spcBef>
              <a:spcAft>
                <a:spcPts val="0"/>
              </a:spcAft>
              <a:buSzPts val="1600"/>
              <a:buChar char="●"/>
            </a:pPr>
            <a:r>
              <a:rPr lang="en" sz="1600"/>
              <a:t>‘Purina pro plan’</a:t>
            </a:r>
            <a:endParaRPr sz="1600"/>
          </a:p>
          <a:p>
            <a:pPr indent="-330200" lvl="0" marL="457200" rtl="0" algn="l">
              <a:lnSpc>
                <a:spcPct val="115000"/>
              </a:lnSpc>
              <a:spcBef>
                <a:spcPts val="0"/>
              </a:spcBef>
              <a:spcAft>
                <a:spcPts val="0"/>
              </a:spcAft>
              <a:buSzPts val="1600"/>
              <a:buChar char="●"/>
            </a:pPr>
            <a:r>
              <a:rPr lang="en" sz="1600"/>
              <a:t>‘Want make sure’</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This reaffirms users in this forum could be more uncertain and may require more support.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‘Purina pro plan’ was mentioned often - this is a formula to improve dog’s digestion.</a:t>
            </a:r>
            <a:endParaRPr sz="1600"/>
          </a:p>
        </p:txBody>
      </p:sp>
      <p:pic>
        <p:nvPicPr>
          <p:cNvPr id="705" name="Google Shape;705;p58"/>
          <p:cNvPicPr preferRelativeResize="0"/>
          <p:nvPr/>
        </p:nvPicPr>
        <p:blipFill>
          <a:blip r:embed="rId3">
            <a:alphaModFix/>
          </a:blip>
          <a:stretch>
            <a:fillRect/>
          </a:stretch>
        </p:blipFill>
        <p:spPr>
          <a:xfrm>
            <a:off x="357650" y="1000825"/>
            <a:ext cx="4734707" cy="3933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9" name="Shape 709"/>
        <p:cNvGrpSpPr/>
        <p:nvPr/>
      </p:nvGrpSpPr>
      <p:grpSpPr>
        <a:xfrm>
          <a:off x="0" y="0"/>
          <a:ext cx="0" cy="0"/>
          <a:chOff x="0" y="0"/>
          <a:chExt cx="0" cy="0"/>
        </a:xfrm>
      </p:grpSpPr>
      <p:pic>
        <p:nvPicPr>
          <p:cNvPr id="710" name="Google Shape;710;p59"/>
          <p:cNvPicPr preferRelativeResize="0"/>
          <p:nvPr/>
        </p:nvPicPr>
        <p:blipFill rotWithShape="1">
          <a:blip r:embed="rId4">
            <a:alphaModFix/>
          </a:blip>
          <a:srcRect b="8207" l="0" r="0" t="8207"/>
          <a:stretch/>
        </p:blipFill>
        <p:spPr>
          <a:xfrm>
            <a:off x="0" y="0"/>
            <a:ext cx="9220099" cy="5143501"/>
          </a:xfrm>
          <a:prstGeom prst="rect">
            <a:avLst/>
          </a:prstGeom>
          <a:noFill/>
          <a:ln>
            <a:noFill/>
          </a:ln>
        </p:spPr>
      </p:pic>
      <p:sp>
        <p:nvSpPr>
          <p:cNvPr id="711" name="Google Shape;711;p59"/>
          <p:cNvSpPr txBox="1"/>
          <p:nvPr>
            <p:ph type="ctrTitle"/>
          </p:nvPr>
        </p:nvSpPr>
        <p:spPr>
          <a:xfrm>
            <a:off x="158225" y="1811500"/>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Classification Models</a:t>
            </a:r>
            <a:endParaRPr sz="5000"/>
          </a:p>
        </p:txBody>
      </p:sp>
      <p:sp>
        <p:nvSpPr>
          <p:cNvPr id="712" name="Google Shape;712;p59"/>
          <p:cNvSpPr txBox="1"/>
          <p:nvPr>
            <p:ph idx="1" type="subTitle"/>
          </p:nvPr>
        </p:nvSpPr>
        <p:spPr>
          <a:xfrm>
            <a:off x="634650" y="3344850"/>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Processing our data</a:t>
            </a:r>
            <a:endParaRPr sz="1400"/>
          </a:p>
        </p:txBody>
      </p:sp>
      <p:sp>
        <p:nvSpPr>
          <p:cNvPr id="713" name="Google Shape;713;p59"/>
          <p:cNvSpPr/>
          <p:nvPr/>
        </p:nvSpPr>
        <p:spPr>
          <a:xfrm>
            <a:off x="1579021" y="1022699"/>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9"/>
          <p:cNvSpPr txBox="1"/>
          <p:nvPr>
            <p:ph type="ctrTitle"/>
          </p:nvPr>
        </p:nvSpPr>
        <p:spPr>
          <a:xfrm>
            <a:off x="1756786" y="1349062"/>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6</a:t>
            </a:r>
            <a:endParaRPr b="1" sz="2400">
              <a:solidFill>
                <a:schemeClr val="lt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0"/>
          <p:cNvSpPr txBox="1"/>
          <p:nvPr>
            <p:ph type="title"/>
          </p:nvPr>
        </p:nvSpPr>
        <p:spPr>
          <a:xfrm>
            <a:off x="264125" y="247700"/>
            <a:ext cx="82305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and modelling  </a:t>
            </a:r>
            <a:endParaRPr/>
          </a:p>
        </p:txBody>
      </p:sp>
      <p:sp>
        <p:nvSpPr>
          <p:cNvPr id="720" name="Google Shape;720;p60"/>
          <p:cNvSpPr txBox="1"/>
          <p:nvPr/>
        </p:nvSpPr>
        <p:spPr>
          <a:xfrm>
            <a:off x="3582238" y="3320200"/>
            <a:ext cx="1829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Data transformation to convert words to numbers</a:t>
            </a:r>
            <a:endParaRPr>
              <a:latin typeface="Roboto"/>
              <a:ea typeface="Roboto"/>
              <a:cs typeface="Roboto"/>
              <a:sym typeface="Roboto"/>
            </a:endParaRPr>
          </a:p>
        </p:txBody>
      </p:sp>
      <p:sp>
        <p:nvSpPr>
          <p:cNvPr id="721" name="Google Shape;721;p60"/>
          <p:cNvSpPr/>
          <p:nvPr/>
        </p:nvSpPr>
        <p:spPr>
          <a:xfrm>
            <a:off x="1416725" y="2523749"/>
            <a:ext cx="1161900" cy="2718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0"/>
          <p:cNvSpPr txBox="1"/>
          <p:nvPr/>
        </p:nvSpPr>
        <p:spPr>
          <a:xfrm>
            <a:off x="1016600" y="3320188"/>
            <a:ext cx="1829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Split to 2 datasets</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for model training and testing</a:t>
            </a:r>
            <a:endParaRPr>
              <a:latin typeface="Roboto"/>
              <a:ea typeface="Roboto"/>
              <a:cs typeface="Roboto"/>
              <a:sym typeface="Roboto"/>
            </a:endParaRPr>
          </a:p>
        </p:txBody>
      </p:sp>
      <p:sp>
        <p:nvSpPr>
          <p:cNvPr id="723" name="Google Shape;723;p60"/>
          <p:cNvSpPr txBox="1"/>
          <p:nvPr/>
        </p:nvSpPr>
        <p:spPr>
          <a:xfrm>
            <a:off x="5985950" y="3428050"/>
            <a:ext cx="182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Train and evaluate models</a:t>
            </a:r>
            <a:endParaRPr>
              <a:latin typeface="Roboto"/>
              <a:ea typeface="Roboto"/>
              <a:cs typeface="Roboto"/>
              <a:sym typeface="Roboto"/>
            </a:endParaRPr>
          </a:p>
        </p:txBody>
      </p:sp>
      <p:pic>
        <p:nvPicPr>
          <p:cNvPr id="724" name="Google Shape;724;p60"/>
          <p:cNvPicPr preferRelativeResize="0"/>
          <p:nvPr/>
        </p:nvPicPr>
        <p:blipFill>
          <a:blip r:embed="rId3">
            <a:alphaModFix/>
          </a:blip>
          <a:stretch>
            <a:fillRect/>
          </a:stretch>
        </p:blipFill>
        <p:spPr>
          <a:xfrm>
            <a:off x="597025" y="2351838"/>
            <a:ext cx="615601" cy="615601"/>
          </a:xfrm>
          <a:prstGeom prst="rect">
            <a:avLst/>
          </a:prstGeom>
          <a:noFill/>
          <a:ln>
            <a:noFill/>
          </a:ln>
        </p:spPr>
      </p:pic>
      <p:pic>
        <p:nvPicPr>
          <p:cNvPr id="725" name="Google Shape;725;p60"/>
          <p:cNvPicPr preferRelativeResize="0"/>
          <p:nvPr/>
        </p:nvPicPr>
        <p:blipFill>
          <a:blip r:embed="rId4">
            <a:alphaModFix/>
          </a:blip>
          <a:stretch>
            <a:fillRect/>
          </a:stretch>
        </p:blipFill>
        <p:spPr>
          <a:xfrm>
            <a:off x="2782725" y="2193900"/>
            <a:ext cx="931500" cy="931500"/>
          </a:xfrm>
          <a:prstGeom prst="rect">
            <a:avLst/>
          </a:prstGeom>
          <a:noFill/>
          <a:ln>
            <a:noFill/>
          </a:ln>
        </p:spPr>
      </p:pic>
      <p:pic>
        <p:nvPicPr>
          <p:cNvPr id="726" name="Google Shape;726;p60"/>
          <p:cNvPicPr preferRelativeResize="0"/>
          <p:nvPr/>
        </p:nvPicPr>
        <p:blipFill>
          <a:blip r:embed="rId5">
            <a:alphaModFix/>
          </a:blip>
          <a:stretch>
            <a:fillRect/>
          </a:stretch>
        </p:blipFill>
        <p:spPr>
          <a:xfrm>
            <a:off x="5284325" y="2193900"/>
            <a:ext cx="931500" cy="931500"/>
          </a:xfrm>
          <a:prstGeom prst="rect">
            <a:avLst/>
          </a:prstGeom>
          <a:noFill/>
          <a:ln>
            <a:noFill/>
          </a:ln>
        </p:spPr>
      </p:pic>
      <p:pic>
        <p:nvPicPr>
          <p:cNvPr id="727" name="Google Shape;727;p60"/>
          <p:cNvPicPr preferRelativeResize="0"/>
          <p:nvPr/>
        </p:nvPicPr>
        <p:blipFill>
          <a:blip r:embed="rId6">
            <a:alphaModFix/>
          </a:blip>
          <a:stretch>
            <a:fillRect/>
          </a:stretch>
        </p:blipFill>
        <p:spPr>
          <a:xfrm>
            <a:off x="7436802" y="2115349"/>
            <a:ext cx="1010074" cy="1010051"/>
          </a:xfrm>
          <a:prstGeom prst="rect">
            <a:avLst/>
          </a:prstGeom>
          <a:noFill/>
          <a:ln>
            <a:noFill/>
          </a:ln>
        </p:spPr>
      </p:pic>
      <p:sp>
        <p:nvSpPr>
          <p:cNvPr id="728" name="Google Shape;728;p60"/>
          <p:cNvSpPr/>
          <p:nvPr/>
        </p:nvSpPr>
        <p:spPr>
          <a:xfrm>
            <a:off x="3918325" y="2523749"/>
            <a:ext cx="1161900" cy="2718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0"/>
          <p:cNvSpPr/>
          <p:nvPr/>
        </p:nvSpPr>
        <p:spPr>
          <a:xfrm>
            <a:off x="6187175" y="2523749"/>
            <a:ext cx="1161900" cy="2718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pic>
        <p:nvPicPr>
          <p:cNvPr id="289" name="Google Shape;289;p34"/>
          <p:cNvPicPr preferRelativeResize="0"/>
          <p:nvPr/>
        </p:nvPicPr>
        <p:blipFill rotWithShape="1">
          <a:blip r:embed="rId4">
            <a:alphaModFix/>
          </a:blip>
          <a:srcRect b="7813" l="0" r="0" t="7813"/>
          <a:stretch/>
        </p:blipFill>
        <p:spPr>
          <a:xfrm>
            <a:off x="0" y="0"/>
            <a:ext cx="9143999" cy="5143501"/>
          </a:xfrm>
          <a:prstGeom prst="rect">
            <a:avLst/>
          </a:prstGeom>
          <a:noFill/>
          <a:ln>
            <a:noFill/>
          </a:ln>
        </p:spPr>
      </p:pic>
      <p:sp>
        <p:nvSpPr>
          <p:cNvPr id="290" name="Google Shape;290;p34"/>
          <p:cNvSpPr txBox="1"/>
          <p:nvPr>
            <p:ph type="ctrTitle"/>
          </p:nvPr>
        </p:nvSpPr>
        <p:spPr>
          <a:xfrm>
            <a:off x="117325" y="824200"/>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lt1"/>
                </a:solidFill>
              </a:rPr>
              <a:t>Executive Summary</a:t>
            </a:r>
            <a:endParaRPr sz="5000">
              <a:solidFill>
                <a:schemeClr val="lt1"/>
              </a:solidFill>
            </a:endParaRPr>
          </a:p>
        </p:txBody>
      </p:sp>
      <p:sp>
        <p:nvSpPr>
          <p:cNvPr id="291" name="Google Shape;291;p34"/>
          <p:cNvSpPr/>
          <p:nvPr/>
        </p:nvSpPr>
        <p:spPr>
          <a:xfrm>
            <a:off x="1538121" y="263999"/>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txBox="1"/>
          <p:nvPr>
            <p:ph type="ctrTitle"/>
          </p:nvPr>
        </p:nvSpPr>
        <p:spPr>
          <a:xfrm>
            <a:off x="1715886" y="590362"/>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1</a:t>
            </a:r>
            <a:endParaRPr b="1" sz="2400">
              <a:solidFill>
                <a:schemeClr val="l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1"/>
          <p:cNvSpPr/>
          <p:nvPr/>
        </p:nvSpPr>
        <p:spPr>
          <a:xfrm>
            <a:off x="390525" y="1064375"/>
            <a:ext cx="3829200" cy="399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4"/>
                </a:solidFill>
                <a:latin typeface="Roboto"/>
                <a:ea typeface="Roboto"/>
                <a:cs typeface="Roboto"/>
                <a:sym typeface="Roboto"/>
              </a:rPr>
              <a:t>Classification Models:</a:t>
            </a:r>
            <a:endParaRPr b="1">
              <a:solidFill>
                <a:schemeClr val="accent4"/>
              </a:solidFill>
              <a:latin typeface="Roboto"/>
              <a:ea typeface="Roboto"/>
              <a:cs typeface="Roboto"/>
              <a:sym typeface="Roboto"/>
            </a:endParaRPr>
          </a:p>
          <a:p>
            <a:pPr indent="0" lvl="0" marL="0" rtl="0" algn="l">
              <a:lnSpc>
                <a:spcPct val="115000"/>
              </a:lnSpc>
              <a:spcBef>
                <a:spcPts val="0"/>
              </a:spcBef>
              <a:spcAft>
                <a:spcPts val="0"/>
              </a:spcAft>
              <a:buNone/>
            </a:pPr>
            <a:r>
              <a:t/>
            </a:r>
            <a:endParaRPr u="sng">
              <a:solidFill>
                <a:schemeClr val="accent4"/>
              </a:solidFill>
              <a:latin typeface="Roboto"/>
              <a:ea typeface="Roboto"/>
              <a:cs typeface="Roboto"/>
              <a:sym typeface="Roboto"/>
            </a:endParaRPr>
          </a:p>
          <a:p>
            <a:pPr indent="-317500" lvl="0" marL="457200" rtl="0" algn="l">
              <a:lnSpc>
                <a:spcPct val="115000"/>
              </a:lnSpc>
              <a:spcBef>
                <a:spcPts val="0"/>
              </a:spcBef>
              <a:spcAft>
                <a:spcPts val="0"/>
              </a:spcAft>
              <a:buClr>
                <a:schemeClr val="accent4"/>
              </a:buClr>
              <a:buSzPts val="1400"/>
              <a:buFont typeface="Roboto"/>
              <a:buChar char="●"/>
            </a:pPr>
            <a:r>
              <a:rPr lang="en">
                <a:solidFill>
                  <a:schemeClr val="accent4"/>
                </a:solidFill>
                <a:latin typeface="Roboto"/>
                <a:ea typeface="Roboto"/>
                <a:cs typeface="Roboto"/>
                <a:sym typeface="Roboto"/>
              </a:rPr>
              <a:t>Logistic Regression</a:t>
            </a:r>
            <a:endParaRPr>
              <a:solidFill>
                <a:schemeClr val="accent4"/>
              </a:solidFill>
              <a:latin typeface="Roboto"/>
              <a:ea typeface="Roboto"/>
              <a:cs typeface="Roboto"/>
              <a:sym typeface="Roboto"/>
            </a:endParaRPr>
          </a:p>
          <a:p>
            <a:pPr indent="-317500" lvl="0" marL="457200" rtl="0" algn="l">
              <a:lnSpc>
                <a:spcPct val="115000"/>
              </a:lnSpc>
              <a:spcBef>
                <a:spcPts val="0"/>
              </a:spcBef>
              <a:spcAft>
                <a:spcPts val="0"/>
              </a:spcAft>
              <a:buClr>
                <a:schemeClr val="accent4"/>
              </a:buClr>
              <a:buSzPts val="1400"/>
              <a:buFont typeface="Roboto"/>
              <a:buChar char="●"/>
            </a:pPr>
            <a:r>
              <a:rPr lang="en">
                <a:solidFill>
                  <a:schemeClr val="accent4"/>
                </a:solidFill>
                <a:latin typeface="Roboto"/>
                <a:ea typeface="Roboto"/>
                <a:cs typeface="Roboto"/>
                <a:sym typeface="Roboto"/>
              </a:rPr>
              <a:t>Naive Bayes (Multinomial, Bernoulli and Gaussian)</a:t>
            </a:r>
            <a:endParaRPr>
              <a:solidFill>
                <a:schemeClr val="accent4"/>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accent4"/>
              </a:solidFill>
            </a:endParaRPr>
          </a:p>
          <a:p>
            <a:pPr indent="0" lvl="0" marL="0" rtl="0" algn="l">
              <a:lnSpc>
                <a:spcPct val="115000"/>
              </a:lnSpc>
              <a:spcBef>
                <a:spcPts val="0"/>
              </a:spcBef>
              <a:spcAft>
                <a:spcPts val="0"/>
              </a:spcAft>
              <a:buNone/>
            </a:pPr>
            <a:r>
              <a:rPr b="1" lang="en">
                <a:solidFill>
                  <a:schemeClr val="accent4"/>
                </a:solidFill>
                <a:latin typeface="Roboto"/>
                <a:ea typeface="Roboto"/>
                <a:cs typeface="Roboto"/>
                <a:sym typeface="Roboto"/>
              </a:rPr>
              <a:t>Evaluation Metrics:</a:t>
            </a:r>
            <a:endParaRPr b="1">
              <a:solidFill>
                <a:schemeClr val="accent4"/>
              </a:solidFill>
              <a:latin typeface="Roboto"/>
              <a:ea typeface="Roboto"/>
              <a:cs typeface="Roboto"/>
              <a:sym typeface="Roboto"/>
            </a:endParaRPr>
          </a:p>
          <a:p>
            <a:pPr indent="0" lvl="0" marL="0" rtl="0" algn="l">
              <a:lnSpc>
                <a:spcPct val="115000"/>
              </a:lnSpc>
              <a:spcBef>
                <a:spcPts val="0"/>
              </a:spcBef>
              <a:spcAft>
                <a:spcPts val="0"/>
              </a:spcAft>
              <a:buNone/>
            </a:pPr>
            <a:r>
              <a:t/>
            </a:r>
            <a:endParaRPr b="1">
              <a:solidFill>
                <a:schemeClr val="accent4"/>
              </a:solidFill>
              <a:latin typeface="Roboto"/>
              <a:ea typeface="Roboto"/>
              <a:cs typeface="Roboto"/>
              <a:sym typeface="Roboto"/>
            </a:endParaRPr>
          </a:p>
          <a:p>
            <a:pPr indent="-317500" lvl="0" marL="457200" rtl="0" algn="l">
              <a:lnSpc>
                <a:spcPct val="115000"/>
              </a:lnSpc>
              <a:spcBef>
                <a:spcPts val="0"/>
              </a:spcBef>
              <a:spcAft>
                <a:spcPts val="0"/>
              </a:spcAft>
              <a:buClr>
                <a:schemeClr val="accent4"/>
              </a:buClr>
              <a:buSzPts val="1400"/>
              <a:buFont typeface="Roboto"/>
              <a:buChar char="-"/>
            </a:pPr>
            <a:r>
              <a:rPr lang="en">
                <a:solidFill>
                  <a:schemeClr val="accent4"/>
                </a:solidFill>
                <a:latin typeface="Roboto"/>
                <a:ea typeface="Roboto"/>
                <a:cs typeface="Roboto"/>
                <a:sym typeface="Roboto"/>
              </a:rPr>
              <a:t>Accuracy Score</a:t>
            </a:r>
            <a:endParaRPr>
              <a:solidFill>
                <a:schemeClr val="accent4"/>
              </a:solidFill>
              <a:latin typeface="Roboto"/>
              <a:ea typeface="Roboto"/>
              <a:cs typeface="Roboto"/>
              <a:sym typeface="Roboto"/>
            </a:endParaRPr>
          </a:p>
          <a:p>
            <a:pPr indent="0" lvl="0" marL="457200" rtl="0" algn="l">
              <a:lnSpc>
                <a:spcPct val="115000"/>
              </a:lnSpc>
              <a:spcBef>
                <a:spcPts val="0"/>
              </a:spcBef>
              <a:spcAft>
                <a:spcPts val="0"/>
              </a:spcAft>
              <a:buNone/>
            </a:pPr>
            <a:r>
              <a:rPr i="1" lang="en" sz="1300">
                <a:solidFill>
                  <a:schemeClr val="accent4"/>
                </a:solidFill>
                <a:latin typeface="Roboto"/>
                <a:ea typeface="Roboto"/>
                <a:cs typeface="Roboto"/>
                <a:sym typeface="Roboto"/>
              </a:rPr>
              <a:t>No. of observations classified correctly / Total positive and negative observations</a:t>
            </a:r>
            <a:endParaRPr sz="1300">
              <a:solidFill>
                <a:schemeClr val="accent4"/>
              </a:solidFill>
              <a:latin typeface="Roboto"/>
              <a:ea typeface="Roboto"/>
              <a:cs typeface="Roboto"/>
              <a:sym typeface="Roboto"/>
            </a:endParaRPr>
          </a:p>
          <a:p>
            <a:pPr indent="-317500" lvl="0" marL="457200" rtl="0" algn="l">
              <a:lnSpc>
                <a:spcPct val="115000"/>
              </a:lnSpc>
              <a:spcBef>
                <a:spcPts val="0"/>
              </a:spcBef>
              <a:spcAft>
                <a:spcPts val="0"/>
              </a:spcAft>
              <a:buClr>
                <a:schemeClr val="accent4"/>
              </a:buClr>
              <a:buSzPts val="1400"/>
              <a:buFont typeface="Roboto"/>
              <a:buChar char="-"/>
            </a:pPr>
            <a:r>
              <a:rPr lang="en">
                <a:solidFill>
                  <a:schemeClr val="accent4"/>
                </a:solidFill>
                <a:latin typeface="Roboto"/>
                <a:ea typeface="Roboto"/>
                <a:cs typeface="Roboto"/>
                <a:sym typeface="Roboto"/>
              </a:rPr>
              <a:t>F1 score</a:t>
            </a:r>
            <a:endParaRPr>
              <a:solidFill>
                <a:schemeClr val="accent4"/>
              </a:solidFill>
              <a:latin typeface="Roboto"/>
              <a:ea typeface="Roboto"/>
              <a:cs typeface="Roboto"/>
              <a:sym typeface="Roboto"/>
            </a:endParaRPr>
          </a:p>
          <a:p>
            <a:pPr indent="0" lvl="0" marL="457200" rtl="0" algn="l">
              <a:lnSpc>
                <a:spcPct val="115000"/>
              </a:lnSpc>
              <a:spcBef>
                <a:spcPts val="0"/>
              </a:spcBef>
              <a:spcAft>
                <a:spcPts val="0"/>
              </a:spcAft>
              <a:buNone/>
            </a:pPr>
            <a:r>
              <a:rPr i="1" lang="en" sz="1300">
                <a:solidFill>
                  <a:schemeClr val="accent4"/>
                </a:solidFill>
                <a:latin typeface="Roboto"/>
                <a:ea typeface="Roboto"/>
                <a:cs typeface="Roboto"/>
                <a:sym typeface="Roboto"/>
              </a:rPr>
              <a:t>Balance of precision and recall on positive observations</a:t>
            </a:r>
            <a:endParaRPr i="1" sz="1300">
              <a:solidFill>
                <a:schemeClr val="accent4"/>
              </a:solidFill>
            </a:endParaRPr>
          </a:p>
        </p:txBody>
      </p:sp>
      <p:sp>
        <p:nvSpPr>
          <p:cNvPr id="735" name="Google Shape;735;p61"/>
          <p:cNvSpPr txBox="1"/>
          <p:nvPr>
            <p:ph type="title"/>
          </p:nvPr>
        </p:nvSpPr>
        <p:spPr>
          <a:xfrm>
            <a:off x="224575" y="299125"/>
            <a:ext cx="8230500" cy="5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training models and measure of success</a:t>
            </a:r>
            <a:endParaRPr sz="4100"/>
          </a:p>
        </p:txBody>
      </p:sp>
      <p:sp>
        <p:nvSpPr>
          <p:cNvPr id="736" name="Google Shape;736;p61"/>
          <p:cNvSpPr txBox="1"/>
          <p:nvPr/>
        </p:nvSpPr>
        <p:spPr>
          <a:xfrm>
            <a:off x="4775475" y="1786275"/>
            <a:ext cx="4185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4"/>
                </a:solidFill>
                <a:latin typeface="Roboto"/>
                <a:ea typeface="Roboto"/>
                <a:cs typeface="Roboto"/>
                <a:sym typeface="Roboto"/>
              </a:rPr>
              <a:t>What we’re looking for:</a:t>
            </a:r>
            <a:endParaRPr>
              <a:solidFill>
                <a:schemeClr val="accent4"/>
              </a:solidFill>
              <a:latin typeface="Roboto"/>
              <a:ea typeface="Roboto"/>
              <a:cs typeface="Roboto"/>
              <a:sym typeface="Roboto"/>
            </a:endParaRPr>
          </a:p>
        </p:txBody>
      </p:sp>
      <p:sp>
        <p:nvSpPr>
          <p:cNvPr id="737" name="Google Shape;737;p61"/>
          <p:cNvSpPr/>
          <p:nvPr/>
        </p:nvSpPr>
        <p:spPr>
          <a:xfrm>
            <a:off x="4882275" y="2407500"/>
            <a:ext cx="207600" cy="2076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1"/>
          <p:cNvSpPr txBox="1"/>
          <p:nvPr/>
        </p:nvSpPr>
        <p:spPr>
          <a:xfrm>
            <a:off x="5089725" y="2329450"/>
            <a:ext cx="3829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Higher Accuracy Score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Higher F1 score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Better Model Performance   </a:t>
            </a:r>
            <a:endParaRPr>
              <a:latin typeface="Roboto"/>
              <a:ea typeface="Roboto"/>
              <a:cs typeface="Roboto"/>
              <a:sym typeface="Roboto"/>
            </a:endParaRPr>
          </a:p>
        </p:txBody>
      </p:sp>
      <p:sp>
        <p:nvSpPr>
          <p:cNvPr id="739" name="Google Shape;739;p61"/>
          <p:cNvSpPr/>
          <p:nvPr/>
        </p:nvSpPr>
        <p:spPr>
          <a:xfrm>
            <a:off x="4882275" y="3266175"/>
            <a:ext cx="207600" cy="2076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1"/>
          <p:cNvSpPr/>
          <p:nvPr/>
        </p:nvSpPr>
        <p:spPr>
          <a:xfrm>
            <a:off x="4882275" y="2804675"/>
            <a:ext cx="207600" cy="2076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62"/>
          <p:cNvPicPr preferRelativeResize="0"/>
          <p:nvPr/>
        </p:nvPicPr>
        <p:blipFill>
          <a:blip r:embed="rId3">
            <a:alphaModFix/>
          </a:blip>
          <a:stretch>
            <a:fillRect/>
          </a:stretch>
        </p:blipFill>
        <p:spPr>
          <a:xfrm>
            <a:off x="4724250" y="616375"/>
            <a:ext cx="3710825" cy="2981025"/>
          </a:xfrm>
          <a:prstGeom prst="rect">
            <a:avLst/>
          </a:prstGeom>
          <a:noFill/>
          <a:ln>
            <a:noFill/>
          </a:ln>
          <a:effectLst>
            <a:outerShdw blurRad="57150" rotWithShape="0" algn="bl" dir="5400000" dist="19050">
              <a:srgbClr val="000000">
                <a:alpha val="50000"/>
              </a:srgbClr>
            </a:outerShdw>
          </a:effectLst>
        </p:spPr>
      </p:pic>
      <p:sp>
        <p:nvSpPr>
          <p:cNvPr id="746" name="Google Shape;746;p62"/>
          <p:cNvSpPr txBox="1"/>
          <p:nvPr>
            <p:ph type="title"/>
          </p:nvPr>
        </p:nvSpPr>
        <p:spPr>
          <a:xfrm>
            <a:off x="253350" y="1828138"/>
            <a:ext cx="4470900" cy="109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Cat or dog?</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63"/>
          <p:cNvPicPr preferRelativeResize="0"/>
          <p:nvPr/>
        </p:nvPicPr>
        <p:blipFill>
          <a:blip r:embed="rId3">
            <a:alphaModFix/>
          </a:blip>
          <a:stretch>
            <a:fillRect/>
          </a:stretch>
        </p:blipFill>
        <p:spPr>
          <a:xfrm>
            <a:off x="363600" y="1417175"/>
            <a:ext cx="5870990" cy="3008222"/>
          </a:xfrm>
          <a:prstGeom prst="rect">
            <a:avLst/>
          </a:prstGeom>
          <a:noFill/>
          <a:ln>
            <a:noFill/>
          </a:ln>
        </p:spPr>
      </p:pic>
      <p:sp>
        <p:nvSpPr>
          <p:cNvPr id="752" name="Google Shape;752;p63"/>
          <p:cNvSpPr txBox="1"/>
          <p:nvPr>
            <p:ph type="title"/>
          </p:nvPr>
        </p:nvSpPr>
        <p:spPr>
          <a:xfrm>
            <a:off x="111725" y="247650"/>
            <a:ext cx="90084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t>Multi Naive Bayes achieved 90% accuracy &amp; F1 score</a:t>
            </a:r>
            <a:endParaRPr sz="4100"/>
          </a:p>
        </p:txBody>
      </p:sp>
      <p:sp>
        <p:nvSpPr>
          <p:cNvPr id="753" name="Google Shape;753;p63"/>
          <p:cNvSpPr/>
          <p:nvPr/>
        </p:nvSpPr>
        <p:spPr>
          <a:xfrm>
            <a:off x="363601" y="2072421"/>
            <a:ext cx="5871000" cy="148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3"/>
          <p:cNvSpPr/>
          <p:nvPr/>
        </p:nvSpPr>
        <p:spPr>
          <a:xfrm>
            <a:off x="363600" y="4236333"/>
            <a:ext cx="5871000" cy="14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3"/>
          <p:cNvSpPr txBox="1"/>
          <p:nvPr/>
        </p:nvSpPr>
        <p:spPr>
          <a:xfrm>
            <a:off x="6422503" y="1946425"/>
            <a:ext cx="24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accent4"/>
                </a:solidFill>
                <a:latin typeface="Roboto"/>
                <a:ea typeface="Roboto"/>
                <a:cs typeface="Roboto"/>
                <a:sym typeface="Roboto"/>
              </a:rPr>
              <a:t>Selected model for tuning</a:t>
            </a:r>
            <a:endParaRPr i="1">
              <a:solidFill>
                <a:schemeClr val="accent4"/>
              </a:solidFill>
              <a:latin typeface="Roboto"/>
              <a:ea typeface="Roboto"/>
              <a:cs typeface="Roboto"/>
              <a:sym typeface="Roboto"/>
            </a:endParaRPr>
          </a:p>
        </p:txBody>
      </p:sp>
      <p:sp>
        <p:nvSpPr>
          <p:cNvPr id="756" name="Google Shape;756;p63"/>
          <p:cNvSpPr txBox="1"/>
          <p:nvPr/>
        </p:nvSpPr>
        <p:spPr>
          <a:xfrm>
            <a:off x="6397999" y="4110325"/>
            <a:ext cx="25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0000"/>
                </a:solidFill>
                <a:latin typeface="Roboto"/>
                <a:ea typeface="Roboto"/>
                <a:cs typeface="Roboto"/>
                <a:sym typeface="Roboto"/>
              </a:rPr>
              <a:t>Best result post-tuning</a:t>
            </a:r>
            <a:endParaRPr i="1">
              <a:solidFill>
                <a:srgbClr val="FF000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64"/>
          <p:cNvPicPr preferRelativeResize="0"/>
          <p:nvPr/>
        </p:nvPicPr>
        <p:blipFill>
          <a:blip r:embed="rId3">
            <a:alphaModFix/>
          </a:blip>
          <a:stretch>
            <a:fillRect/>
          </a:stretch>
        </p:blipFill>
        <p:spPr>
          <a:xfrm>
            <a:off x="636822" y="1318976"/>
            <a:ext cx="2943675" cy="3048400"/>
          </a:xfrm>
          <a:prstGeom prst="rect">
            <a:avLst/>
          </a:prstGeom>
          <a:noFill/>
          <a:ln>
            <a:noFill/>
          </a:ln>
        </p:spPr>
      </p:pic>
      <p:sp>
        <p:nvSpPr>
          <p:cNvPr id="762" name="Google Shape;762;p64"/>
          <p:cNvSpPr txBox="1"/>
          <p:nvPr>
            <p:ph type="title"/>
          </p:nvPr>
        </p:nvSpPr>
        <p:spPr>
          <a:xfrm>
            <a:off x="264125" y="209550"/>
            <a:ext cx="8230500" cy="8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t>90% of predictions are correctly labeled</a:t>
            </a:r>
            <a:endParaRPr sz="4100"/>
          </a:p>
        </p:txBody>
      </p:sp>
      <p:sp>
        <p:nvSpPr>
          <p:cNvPr id="763" name="Google Shape;763;p64"/>
          <p:cNvSpPr/>
          <p:nvPr/>
        </p:nvSpPr>
        <p:spPr>
          <a:xfrm>
            <a:off x="4964425" y="1388326"/>
            <a:ext cx="75073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4"/>
          <p:cNvSpPr txBox="1"/>
          <p:nvPr>
            <p:ph idx="4294967295" type="subTitle"/>
          </p:nvPr>
        </p:nvSpPr>
        <p:spPr>
          <a:xfrm>
            <a:off x="5180050" y="1899875"/>
            <a:ext cx="28101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Total Observations: 920</a:t>
            </a:r>
            <a:endParaRPr/>
          </a:p>
          <a:p>
            <a:pPr indent="-304800" lvl="0" marL="457200" rtl="0" algn="l">
              <a:spcBef>
                <a:spcPts val="0"/>
              </a:spcBef>
              <a:spcAft>
                <a:spcPts val="0"/>
              </a:spcAft>
              <a:buSzPts val="1200"/>
              <a:buChar char="●"/>
            </a:pPr>
            <a:r>
              <a:rPr lang="en"/>
              <a:t>Correct classifications: 832</a:t>
            </a:r>
            <a:endParaRPr/>
          </a:p>
        </p:txBody>
      </p:sp>
      <p:sp>
        <p:nvSpPr>
          <p:cNvPr id="765" name="Google Shape;765;p64"/>
          <p:cNvSpPr txBox="1"/>
          <p:nvPr>
            <p:ph idx="4294967295" type="subTitle"/>
          </p:nvPr>
        </p:nvSpPr>
        <p:spPr>
          <a:xfrm>
            <a:off x="5180050" y="1551725"/>
            <a:ext cx="2491800" cy="41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Highly accurate model</a:t>
            </a:r>
            <a:endParaRPr/>
          </a:p>
        </p:txBody>
      </p:sp>
      <p:sp>
        <p:nvSpPr>
          <p:cNvPr id="766" name="Google Shape;766;p64"/>
          <p:cNvSpPr/>
          <p:nvPr/>
        </p:nvSpPr>
        <p:spPr>
          <a:xfrm>
            <a:off x="4964425" y="2825376"/>
            <a:ext cx="75073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4"/>
          <p:cNvSpPr txBox="1"/>
          <p:nvPr>
            <p:ph idx="4294967295" type="subTitle"/>
          </p:nvPr>
        </p:nvSpPr>
        <p:spPr>
          <a:xfrm>
            <a:off x="5180050" y="3336925"/>
            <a:ext cx="28101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Wrongly labeled as dog: 6.2%</a:t>
            </a:r>
            <a:endParaRPr/>
          </a:p>
          <a:p>
            <a:pPr indent="-304800" lvl="0" marL="457200" rtl="0" algn="l">
              <a:spcBef>
                <a:spcPts val="0"/>
              </a:spcBef>
              <a:spcAft>
                <a:spcPts val="0"/>
              </a:spcAft>
              <a:buSzPts val="1200"/>
              <a:buChar char="●"/>
            </a:pPr>
            <a:r>
              <a:rPr lang="en"/>
              <a:t>Wrongly labeled as cat: 3.3%</a:t>
            </a:r>
            <a:endParaRPr/>
          </a:p>
        </p:txBody>
      </p:sp>
      <p:sp>
        <p:nvSpPr>
          <p:cNvPr id="768" name="Google Shape;768;p64"/>
          <p:cNvSpPr txBox="1"/>
          <p:nvPr>
            <p:ph idx="4294967295" type="subTitle"/>
          </p:nvPr>
        </p:nvSpPr>
        <p:spPr>
          <a:xfrm>
            <a:off x="5180050" y="2988775"/>
            <a:ext cx="2491800" cy="41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Low Misclassification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65"/>
          <p:cNvSpPr txBox="1"/>
          <p:nvPr>
            <p:ph type="title"/>
          </p:nvPr>
        </p:nvSpPr>
        <p:spPr>
          <a:xfrm>
            <a:off x="264125" y="82475"/>
            <a:ext cx="8230500" cy="7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t>Distinct words between cats and dogs</a:t>
            </a:r>
            <a:endParaRPr sz="4100"/>
          </a:p>
        </p:txBody>
      </p:sp>
      <p:sp>
        <p:nvSpPr>
          <p:cNvPr id="774" name="Google Shape;774;p65"/>
          <p:cNvSpPr/>
          <p:nvPr/>
        </p:nvSpPr>
        <p:spPr>
          <a:xfrm>
            <a:off x="2706900" y="1374550"/>
            <a:ext cx="104100" cy="26883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5"/>
          <p:cNvSpPr txBox="1"/>
          <p:nvPr/>
        </p:nvSpPr>
        <p:spPr>
          <a:xfrm>
            <a:off x="2839639" y="2492662"/>
            <a:ext cx="113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000FF"/>
                </a:solidFill>
                <a:latin typeface="Roboto"/>
                <a:ea typeface="Roboto"/>
                <a:cs typeface="Roboto"/>
                <a:sym typeface="Roboto"/>
              </a:rPr>
              <a:t>Behaviours</a:t>
            </a:r>
            <a:endParaRPr sz="1300">
              <a:solidFill>
                <a:srgbClr val="0000FF"/>
              </a:solidFill>
              <a:latin typeface="Roboto"/>
              <a:ea typeface="Roboto"/>
              <a:cs typeface="Roboto"/>
              <a:sym typeface="Roboto"/>
            </a:endParaRPr>
          </a:p>
        </p:txBody>
      </p:sp>
      <p:sp>
        <p:nvSpPr>
          <p:cNvPr id="776" name="Google Shape;776;p65"/>
          <p:cNvSpPr/>
          <p:nvPr/>
        </p:nvSpPr>
        <p:spPr>
          <a:xfrm>
            <a:off x="7380575" y="1380245"/>
            <a:ext cx="108600" cy="6711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5"/>
          <p:cNvSpPr txBox="1"/>
          <p:nvPr/>
        </p:nvSpPr>
        <p:spPr>
          <a:xfrm>
            <a:off x="7538319" y="1518150"/>
            <a:ext cx="118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FF"/>
                </a:solidFill>
                <a:latin typeface="Roboto"/>
                <a:ea typeface="Roboto"/>
                <a:cs typeface="Roboto"/>
                <a:sym typeface="Roboto"/>
              </a:rPr>
              <a:t>Behaviours</a:t>
            </a:r>
            <a:endParaRPr sz="1200">
              <a:solidFill>
                <a:srgbClr val="0000FF"/>
              </a:solidFill>
              <a:latin typeface="Roboto"/>
              <a:ea typeface="Roboto"/>
              <a:cs typeface="Roboto"/>
              <a:sym typeface="Roboto"/>
            </a:endParaRPr>
          </a:p>
        </p:txBody>
      </p:sp>
      <p:sp>
        <p:nvSpPr>
          <p:cNvPr id="778" name="Google Shape;778;p65"/>
          <p:cNvSpPr/>
          <p:nvPr/>
        </p:nvSpPr>
        <p:spPr>
          <a:xfrm>
            <a:off x="7380575" y="2047825"/>
            <a:ext cx="108600" cy="13446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779" name="Google Shape;779;p65"/>
          <p:cNvSpPr/>
          <p:nvPr/>
        </p:nvSpPr>
        <p:spPr>
          <a:xfrm>
            <a:off x="7380575" y="3377425"/>
            <a:ext cx="108600" cy="1020900"/>
          </a:xfrm>
          <a:prstGeom prst="rightBrace">
            <a:avLst>
              <a:gd fmla="val 50000" name="adj1"/>
              <a:gd fmla="val 50000" name="adj2"/>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5"/>
          <p:cNvSpPr txBox="1"/>
          <p:nvPr/>
        </p:nvSpPr>
        <p:spPr>
          <a:xfrm>
            <a:off x="7588540" y="2511745"/>
            <a:ext cx="11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Medical </a:t>
            </a:r>
            <a:endParaRPr sz="1200">
              <a:solidFill>
                <a:srgbClr val="FF0000"/>
              </a:solidFill>
              <a:latin typeface="Roboto"/>
              <a:ea typeface="Roboto"/>
              <a:cs typeface="Roboto"/>
              <a:sym typeface="Roboto"/>
            </a:endParaRPr>
          </a:p>
        </p:txBody>
      </p:sp>
      <p:sp>
        <p:nvSpPr>
          <p:cNvPr id="781" name="Google Shape;781;p65"/>
          <p:cNvSpPr txBox="1"/>
          <p:nvPr/>
        </p:nvSpPr>
        <p:spPr>
          <a:xfrm>
            <a:off x="7588551" y="3692927"/>
            <a:ext cx="11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8761D"/>
                </a:solidFill>
                <a:latin typeface="Roboto"/>
                <a:ea typeface="Roboto"/>
                <a:cs typeface="Roboto"/>
                <a:sym typeface="Roboto"/>
              </a:rPr>
              <a:t>Dog types</a:t>
            </a:r>
            <a:endParaRPr sz="1200">
              <a:solidFill>
                <a:srgbClr val="38761D"/>
              </a:solidFill>
              <a:latin typeface="Roboto"/>
              <a:ea typeface="Roboto"/>
              <a:cs typeface="Roboto"/>
              <a:sym typeface="Roboto"/>
            </a:endParaRPr>
          </a:p>
        </p:txBody>
      </p:sp>
      <p:sp>
        <p:nvSpPr>
          <p:cNvPr id="782" name="Google Shape;782;p65"/>
          <p:cNvSpPr/>
          <p:nvPr/>
        </p:nvSpPr>
        <p:spPr>
          <a:xfrm>
            <a:off x="2703975" y="4062975"/>
            <a:ext cx="108600" cy="287700"/>
          </a:xfrm>
          <a:prstGeom prst="rightBrace">
            <a:avLst>
              <a:gd fmla="val 50000" name="adj1"/>
              <a:gd fmla="val 50000" name="adj2"/>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5"/>
          <p:cNvSpPr txBox="1"/>
          <p:nvPr/>
        </p:nvSpPr>
        <p:spPr>
          <a:xfrm>
            <a:off x="2824638" y="4014363"/>
            <a:ext cx="116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8761D"/>
                </a:solidFill>
                <a:latin typeface="Roboto"/>
                <a:ea typeface="Roboto"/>
                <a:cs typeface="Roboto"/>
                <a:sym typeface="Roboto"/>
              </a:rPr>
              <a:t>Cat types</a:t>
            </a:r>
            <a:endParaRPr sz="1300">
              <a:solidFill>
                <a:srgbClr val="38761D"/>
              </a:solidFill>
              <a:latin typeface="Roboto"/>
              <a:ea typeface="Roboto"/>
              <a:cs typeface="Roboto"/>
              <a:sym typeface="Roboto"/>
            </a:endParaRPr>
          </a:p>
        </p:txBody>
      </p:sp>
      <p:graphicFrame>
        <p:nvGraphicFramePr>
          <p:cNvPr id="784" name="Google Shape;784;p65"/>
          <p:cNvGraphicFramePr/>
          <p:nvPr/>
        </p:nvGraphicFramePr>
        <p:xfrm>
          <a:off x="533000" y="984760"/>
          <a:ext cx="3000000" cy="3000000"/>
        </p:xfrm>
        <a:graphic>
          <a:graphicData uri="http://schemas.openxmlformats.org/drawingml/2006/table">
            <a:tbl>
              <a:tblPr>
                <a:noFill/>
                <a:tableStyleId>{7929414A-573E-4856-91DB-DE3FF5B169B5}</a:tableStyleId>
              </a:tblPr>
              <a:tblGrid>
                <a:gridCol w="2097700"/>
              </a:tblGrid>
              <a:tr h="327200">
                <a:tc>
                  <a:txBody>
                    <a:bodyPr/>
                    <a:lstStyle/>
                    <a:p>
                      <a:pPr indent="0" lvl="0" marL="0" rtl="0" algn="l">
                        <a:spcBef>
                          <a:spcPts val="0"/>
                        </a:spcBef>
                        <a:spcAft>
                          <a:spcPts val="0"/>
                        </a:spcAft>
                        <a:buNone/>
                      </a:pPr>
                      <a:r>
                        <a:rPr b="1" lang="en">
                          <a:solidFill>
                            <a:schemeClr val="accent4"/>
                          </a:solidFill>
                          <a:latin typeface="Roboto"/>
                          <a:ea typeface="Roboto"/>
                          <a:cs typeface="Roboto"/>
                          <a:sym typeface="Roboto"/>
                        </a:rPr>
                        <a:t>Top 10 words for cats</a:t>
                      </a:r>
                      <a:endParaRPr b="1">
                        <a:solidFill>
                          <a:schemeClr val="accent4"/>
                        </a:solidFill>
                        <a:latin typeface="Roboto"/>
                        <a:ea typeface="Roboto"/>
                        <a:cs typeface="Roboto"/>
                        <a:sym typeface="Roboto"/>
                      </a:endParaRPr>
                    </a:p>
                  </a:txBody>
                  <a:tcPr marT="91425" marB="91425" marR="91425" marL="91425"/>
                </a:tc>
              </a:tr>
              <a:tr h="276850">
                <a:tc>
                  <a:txBody>
                    <a:bodyPr/>
                    <a:lstStyle/>
                    <a:p>
                      <a:pPr indent="0" lvl="0" marL="0" rtl="0" algn="l">
                        <a:spcBef>
                          <a:spcPts val="0"/>
                        </a:spcBef>
                        <a:spcAft>
                          <a:spcPts val="0"/>
                        </a:spcAft>
                        <a:buNone/>
                      </a:pPr>
                      <a:r>
                        <a:rPr lang="en" sz="1000">
                          <a:solidFill>
                            <a:schemeClr val="accent4"/>
                          </a:solidFill>
                        </a:rPr>
                        <a:t>Meowing</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Meow</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Swat</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Litterbox</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Galaxy</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Jackson</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Feliway</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Diffuser</a:t>
                      </a:r>
                      <a:endParaRPr sz="1000">
                        <a:solidFill>
                          <a:schemeClr val="accent4"/>
                        </a:solidFill>
                      </a:endParaRPr>
                    </a:p>
                  </a:txBody>
                  <a:tcPr marT="91425" marB="91425" marR="91425" marL="91425"/>
                </a:tc>
              </a:tr>
              <a:tr h="276850">
                <a:tc>
                  <a:txBody>
                    <a:bodyPr/>
                    <a:lstStyle/>
                    <a:p>
                      <a:pPr indent="0" lvl="0" marL="0" rtl="0" algn="l">
                        <a:spcBef>
                          <a:spcPts val="0"/>
                        </a:spcBef>
                        <a:spcAft>
                          <a:spcPts val="0"/>
                        </a:spcAft>
                        <a:buNone/>
                      </a:pPr>
                      <a:r>
                        <a:rPr lang="en" sz="1000">
                          <a:solidFill>
                            <a:schemeClr val="accent4"/>
                          </a:solidFill>
                        </a:rPr>
                        <a:t>Tabby</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Resident</a:t>
                      </a:r>
                      <a:endParaRPr sz="1000">
                        <a:solidFill>
                          <a:schemeClr val="accent4"/>
                        </a:solidFill>
                      </a:endParaRPr>
                    </a:p>
                  </a:txBody>
                  <a:tcPr marT="91425" marB="91425" marR="91425" marL="91425"/>
                </a:tc>
              </a:tr>
            </a:tbl>
          </a:graphicData>
        </a:graphic>
      </p:graphicFrame>
      <p:graphicFrame>
        <p:nvGraphicFramePr>
          <p:cNvPr id="785" name="Google Shape;785;p65"/>
          <p:cNvGraphicFramePr/>
          <p:nvPr/>
        </p:nvGraphicFramePr>
        <p:xfrm>
          <a:off x="5212900" y="984760"/>
          <a:ext cx="3000000" cy="3000000"/>
        </p:xfrm>
        <a:graphic>
          <a:graphicData uri="http://schemas.openxmlformats.org/drawingml/2006/table">
            <a:tbl>
              <a:tblPr>
                <a:noFill/>
                <a:tableStyleId>{7929414A-573E-4856-91DB-DE3FF5B169B5}</a:tableStyleId>
              </a:tblPr>
              <a:tblGrid>
                <a:gridCol w="2097700"/>
              </a:tblGrid>
              <a:tr h="327200">
                <a:tc>
                  <a:txBody>
                    <a:bodyPr/>
                    <a:lstStyle/>
                    <a:p>
                      <a:pPr indent="0" lvl="0" marL="0" rtl="0" algn="l">
                        <a:spcBef>
                          <a:spcPts val="0"/>
                        </a:spcBef>
                        <a:spcAft>
                          <a:spcPts val="0"/>
                        </a:spcAft>
                        <a:buNone/>
                      </a:pPr>
                      <a:r>
                        <a:rPr b="1" lang="en">
                          <a:solidFill>
                            <a:schemeClr val="accent4"/>
                          </a:solidFill>
                          <a:latin typeface="Roboto"/>
                          <a:ea typeface="Roboto"/>
                          <a:cs typeface="Roboto"/>
                          <a:sym typeface="Roboto"/>
                        </a:rPr>
                        <a:t>Top 10 words for dogs</a:t>
                      </a:r>
                      <a:endParaRPr b="1">
                        <a:solidFill>
                          <a:schemeClr val="accent4"/>
                        </a:solidFill>
                        <a:latin typeface="Roboto"/>
                        <a:ea typeface="Roboto"/>
                        <a:cs typeface="Roboto"/>
                        <a:sym typeface="Roboto"/>
                      </a:endParaRPr>
                    </a:p>
                  </a:txBody>
                  <a:tcPr marT="91425" marB="91425" marR="91425" marL="91425"/>
                </a:tc>
              </a:tr>
              <a:tr h="276850">
                <a:tc>
                  <a:txBody>
                    <a:bodyPr/>
                    <a:lstStyle/>
                    <a:p>
                      <a:pPr indent="0" lvl="0" marL="0" rtl="0" algn="l">
                        <a:spcBef>
                          <a:spcPts val="0"/>
                        </a:spcBef>
                        <a:spcAft>
                          <a:spcPts val="0"/>
                        </a:spcAft>
                        <a:buNone/>
                      </a:pPr>
                      <a:r>
                        <a:rPr lang="en" sz="1000">
                          <a:solidFill>
                            <a:schemeClr val="accent4"/>
                          </a:solidFill>
                        </a:rPr>
                        <a:t>Bark</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Trainer</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Flea</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Diarrhea</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Infection</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Treatment</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Collie</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Poodle</a:t>
                      </a:r>
                      <a:endParaRPr sz="1000">
                        <a:solidFill>
                          <a:schemeClr val="accent4"/>
                        </a:solidFill>
                      </a:endParaRPr>
                    </a:p>
                  </a:txBody>
                  <a:tcPr marT="91425" marB="91425" marR="91425" marL="91425"/>
                </a:tc>
              </a:tr>
              <a:tr h="276850">
                <a:tc>
                  <a:txBody>
                    <a:bodyPr/>
                    <a:lstStyle/>
                    <a:p>
                      <a:pPr indent="0" lvl="0" marL="0" rtl="0" algn="l">
                        <a:spcBef>
                          <a:spcPts val="0"/>
                        </a:spcBef>
                        <a:spcAft>
                          <a:spcPts val="0"/>
                        </a:spcAft>
                        <a:buNone/>
                      </a:pPr>
                      <a:r>
                        <a:rPr lang="en" sz="1000">
                          <a:solidFill>
                            <a:schemeClr val="accent4"/>
                          </a:solidFill>
                        </a:rPr>
                        <a:t>Terrier</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Daycare</a:t>
                      </a:r>
                      <a:endParaRPr sz="1000">
                        <a:solidFill>
                          <a:schemeClr val="accent4"/>
                        </a:solidFill>
                      </a:endParaRPr>
                    </a:p>
                  </a:txBody>
                  <a:tcPr marT="91425" marB="91425" marR="91425" marL="91425"/>
                </a:tc>
              </a:tr>
            </a:tbl>
          </a:graphicData>
        </a:graphic>
      </p:graphicFrame>
      <p:pic>
        <p:nvPicPr>
          <p:cNvPr id="786" name="Google Shape;786;p65"/>
          <p:cNvPicPr preferRelativeResize="0"/>
          <p:nvPr/>
        </p:nvPicPr>
        <p:blipFill>
          <a:blip r:embed="rId3">
            <a:alphaModFix/>
          </a:blip>
          <a:stretch>
            <a:fillRect/>
          </a:stretch>
        </p:blipFill>
        <p:spPr>
          <a:xfrm>
            <a:off x="3897644" y="3871399"/>
            <a:ext cx="686806" cy="1020900"/>
          </a:xfrm>
          <a:prstGeom prst="rect">
            <a:avLst/>
          </a:prstGeom>
          <a:noFill/>
          <a:ln>
            <a:noFill/>
          </a:ln>
          <a:effectLst>
            <a:outerShdw blurRad="57150" rotWithShape="0" algn="bl" dir="5400000" dist="19050">
              <a:srgbClr val="000000">
                <a:alpha val="50000"/>
              </a:srgbClr>
            </a:outerShdw>
          </a:effectLst>
        </p:spPr>
      </p:pic>
      <p:sp>
        <p:nvSpPr>
          <p:cNvPr id="787" name="Google Shape;787;p65"/>
          <p:cNvSpPr/>
          <p:nvPr/>
        </p:nvSpPr>
        <p:spPr>
          <a:xfrm>
            <a:off x="3720325" y="3795150"/>
            <a:ext cx="4764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8761D"/>
                </a:solidFill>
                <a:latin typeface="Roboto"/>
                <a:ea typeface="Roboto"/>
                <a:cs typeface="Roboto"/>
                <a:sym typeface="Roboto"/>
              </a:rPr>
              <a:t>Tabby</a:t>
            </a:r>
            <a:endParaRPr sz="700">
              <a:solidFill>
                <a:srgbClr val="38761D"/>
              </a:solidFill>
              <a:latin typeface="Roboto"/>
              <a:ea typeface="Roboto"/>
              <a:cs typeface="Roboto"/>
              <a:sym typeface="Roboto"/>
            </a:endParaRPr>
          </a:p>
        </p:txBody>
      </p:sp>
      <p:pic>
        <p:nvPicPr>
          <p:cNvPr id="788" name="Google Shape;788;p65"/>
          <p:cNvPicPr preferRelativeResize="0"/>
          <p:nvPr/>
        </p:nvPicPr>
        <p:blipFill>
          <a:blip r:embed="rId4">
            <a:alphaModFix/>
          </a:blip>
          <a:stretch>
            <a:fillRect/>
          </a:stretch>
        </p:blipFill>
        <p:spPr>
          <a:xfrm>
            <a:off x="7624525" y="4183093"/>
            <a:ext cx="1378582" cy="709212"/>
          </a:xfrm>
          <a:prstGeom prst="rect">
            <a:avLst/>
          </a:prstGeom>
          <a:noFill/>
          <a:ln>
            <a:noFill/>
          </a:ln>
          <a:effectLst>
            <a:outerShdw blurRad="57150" rotWithShape="0" algn="bl" dir="5400000" dist="19050">
              <a:srgbClr val="000000">
                <a:alpha val="50000"/>
              </a:srgbClr>
            </a:outerShdw>
          </a:effectLst>
        </p:spPr>
      </p:pic>
      <p:sp>
        <p:nvSpPr>
          <p:cNvPr id="789" name="Google Shape;789;p65"/>
          <p:cNvSpPr/>
          <p:nvPr/>
        </p:nvSpPr>
        <p:spPr>
          <a:xfrm>
            <a:off x="8531550" y="4118750"/>
            <a:ext cx="476400" cy="1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8761D"/>
                </a:solidFill>
                <a:latin typeface="Roboto"/>
                <a:ea typeface="Roboto"/>
                <a:cs typeface="Roboto"/>
                <a:sym typeface="Roboto"/>
              </a:rPr>
              <a:t>Poodle</a:t>
            </a:r>
            <a:endParaRPr sz="700">
              <a:solidFill>
                <a:srgbClr val="38761D"/>
              </a:solidFill>
              <a:latin typeface="Roboto"/>
              <a:ea typeface="Roboto"/>
              <a:cs typeface="Roboto"/>
              <a:sym typeface="Roboto"/>
            </a:endParaRPr>
          </a:p>
        </p:txBody>
      </p:sp>
      <p:pic>
        <p:nvPicPr>
          <p:cNvPr id="790" name="Google Shape;790;p65"/>
          <p:cNvPicPr preferRelativeResize="0"/>
          <p:nvPr/>
        </p:nvPicPr>
        <p:blipFill>
          <a:blip r:embed="rId5">
            <a:alphaModFix/>
          </a:blip>
          <a:stretch>
            <a:fillRect/>
          </a:stretch>
        </p:blipFill>
        <p:spPr>
          <a:xfrm>
            <a:off x="3393254" y="1119301"/>
            <a:ext cx="1218562" cy="1291550"/>
          </a:xfrm>
          <a:prstGeom prst="rect">
            <a:avLst/>
          </a:prstGeom>
          <a:noFill/>
          <a:ln>
            <a:noFill/>
          </a:ln>
          <a:effectLst>
            <a:outerShdw blurRad="57150" rotWithShape="0" algn="bl" dir="5400000" dist="19050">
              <a:srgbClr val="000000">
                <a:alpha val="50000"/>
              </a:srgbClr>
            </a:outerShdw>
          </a:effectLst>
        </p:spPr>
      </p:pic>
      <p:sp>
        <p:nvSpPr>
          <p:cNvPr id="791" name="Google Shape;791;p65"/>
          <p:cNvSpPr/>
          <p:nvPr/>
        </p:nvSpPr>
        <p:spPr>
          <a:xfrm>
            <a:off x="3351925" y="1158550"/>
            <a:ext cx="661800" cy="1773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000FF"/>
                </a:solidFill>
                <a:latin typeface="Roboto"/>
                <a:ea typeface="Roboto"/>
                <a:cs typeface="Roboto"/>
                <a:sym typeface="Roboto"/>
              </a:rPr>
              <a:t>Meow!</a:t>
            </a:r>
            <a:endParaRPr sz="700">
              <a:solidFill>
                <a:srgbClr val="0000FF"/>
              </a:solidFill>
              <a:latin typeface="Roboto"/>
              <a:ea typeface="Roboto"/>
              <a:cs typeface="Roboto"/>
              <a:sym typeface="Roboto"/>
            </a:endParaRPr>
          </a:p>
        </p:txBody>
      </p:sp>
      <p:sp>
        <p:nvSpPr>
          <p:cNvPr id="792" name="Google Shape;792;p65"/>
          <p:cNvSpPr/>
          <p:nvPr/>
        </p:nvSpPr>
        <p:spPr>
          <a:xfrm>
            <a:off x="3816701" y="1954850"/>
            <a:ext cx="686826" cy="232200"/>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000FF"/>
                </a:solidFill>
                <a:latin typeface="Roboto"/>
                <a:ea typeface="Roboto"/>
                <a:cs typeface="Roboto"/>
                <a:sym typeface="Roboto"/>
              </a:rPr>
              <a:t>Swat</a:t>
            </a:r>
            <a:endParaRPr sz="700">
              <a:solidFill>
                <a:srgbClr val="0000FF"/>
              </a:solidFill>
              <a:latin typeface="Roboto"/>
              <a:ea typeface="Roboto"/>
              <a:cs typeface="Roboto"/>
              <a:sym typeface="Roboto"/>
            </a:endParaRPr>
          </a:p>
        </p:txBody>
      </p:sp>
      <p:sp>
        <p:nvSpPr>
          <p:cNvPr id="793" name="Google Shape;793;p65"/>
          <p:cNvSpPr/>
          <p:nvPr/>
        </p:nvSpPr>
        <p:spPr>
          <a:xfrm>
            <a:off x="4362375" y="896275"/>
            <a:ext cx="622800" cy="2322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000FF"/>
                </a:solidFill>
                <a:latin typeface="Roboto"/>
                <a:ea typeface="Roboto"/>
                <a:cs typeface="Roboto"/>
                <a:sym typeface="Roboto"/>
              </a:rPr>
              <a:t>Woof!</a:t>
            </a:r>
            <a:endParaRPr sz="700">
              <a:solidFill>
                <a:srgbClr val="0000FF"/>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7" name="Shape 797"/>
        <p:cNvGrpSpPr/>
        <p:nvPr/>
      </p:nvGrpSpPr>
      <p:grpSpPr>
        <a:xfrm>
          <a:off x="0" y="0"/>
          <a:ext cx="0" cy="0"/>
          <a:chOff x="0" y="0"/>
          <a:chExt cx="0" cy="0"/>
        </a:xfrm>
      </p:grpSpPr>
      <p:pic>
        <p:nvPicPr>
          <p:cNvPr id="798" name="Google Shape;798;p66"/>
          <p:cNvPicPr preferRelativeResize="0"/>
          <p:nvPr/>
        </p:nvPicPr>
        <p:blipFill rotWithShape="1">
          <a:blip r:embed="rId4">
            <a:alphaModFix/>
          </a:blip>
          <a:srcRect b="11715" l="0" r="16812" t="18089"/>
          <a:stretch/>
        </p:blipFill>
        <p:spPr>
          <a:xfrm>
            <a:off x="0" y="0"/>
            <a:ext cx="9143999" cy="5143501"/>
          </a:xfrm>
          <a:prstGeom prst="rect">
            <a:avLst/>
          </a:prstGeom>
          <a:noFill/>
          <a:ln>
            <a:noFill/>
          </a:ln>
        </p:spPr>
      </p:pic>
      <p:sp>
        <p:nvSpPr>
          <p:cNvPr id="799" name="Google Shape;799;p66"/>
          <p:cNvSpPr txBox="1"/>
          <p:nvPr>
            <p:ph type="ctrTitle"/>
          </p:nvPr>
        </p:nvSpPr>
        <p:spPr>
          <a:xfrm>
            <a:off x="146050" y="1976725"/>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lt1"/>
                </a:solidFill>
              </a:rPr>
              <a:t>Conclusion and Recommendations</a:t>
            </a:r>
            <a:endParaRPr sz="5000">
              <a:solidFill>
                <a:schemeClr val="lt1"/>
              </a:solidFill>
            </a:endParaRPr>
          </a:p>
        </p:txBody>
      </p:sp>
      <p:sp>
        <p:nvSpPr>
          <p:cNvPr id="800" name="Google Shape;800;p66"/>
          <p:cNvSpPr txBox="1"/>
          <p:nvPr>
            <p:ph idx="1" type="subTitle"/>
          </p:nvPr>
        </p:nvSpPr>
        <p:spPr>
          <a:xfrm>
            <a:off x="622475" y="3433875"/>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Our key takeaways</a:t>
            </a:r>
            <a:endParaRPr sz="1400">
              <a:solidFill>
                <a:schemeClr val="lt1"/>
              </a:solidFill>
            </a:endParaRPr>
          </a:p>
        </p:txBody>
      </p:sp>
      <p:sp>
        <p:nvSpPr>
          <p:cNvPr id="801" name="Google Shape;801;p66"/>
          <p:cNvSpPr/>
          <p:nvPr/>
        </p:nvSpPr>
        <p:spPr>
          <a:xfrm>
            <a:off x="1566846" y="1187924"/>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6"/>
          <p:cNvSpPr txBox="1"/>
          <p:nvPr>
            <p:ph type="ctrTitle"/>
          </p:nvPr>
        </p:nvSpPr>
        <p:spPr>
          <a:xfrm>
            <a:off x="1744611" y="1514287"/>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7</a:t>
            </a:r>
            <a:endParaRPr b="1" sz="2400">
              <a:solidFill>
                <a:schemeClr val="lt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67"/>
          <p:cNvSpPr txBox="1"/>
          <p:nvPr>
            <p:ph type="title"/>
          </p:nvPr>
        </p:nvSpPr>
        <p:spPr>
          <a:xfrm>
            <a:off x="294600" y="308025"/>
            <a:ext cx="77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Results Recap</a:t>
            </a:r>
            <a:endParaRPr/>
          </a:p>
        </p:txBody>
      </p:sp>
      <p:sp>
        <p:nvSpPr>
          <p:cNvPr id="808" name="Google Shape;808;p67"/>
          <p:cNvSpPr/>
          <p:nvPr/>
        </p:nvSpPr>
        <p:spPr>
          <a:xfrm>
            <a:off x="1160408" y="1690538"/>
            <a:ext cx="1110000" cy="1110000"/>
          </a:xfrm>
          <a:prstGeom prst="ellipse">
            <a:avLst/>
          </a:prstGeom>
          <a:solidFill>
            <a:schemeClr val="accent4"/>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8000</a:t>
            </a:r>
            <a:endParaRPr b="1" sz="2000">
              <a:solidFill>
                <a:srgbClr val="FFFFFF"/>
              </a:solidFill>
              <a:latin typeface="Roboto"/>
              <a:ea typeface="Roboto"/>
              <a:cs typeface="Roboto"/>
              <a:sym typeface="Roboto"/>
            </a:endParaRPr>
          </a:p>
        </p:txBody>
      </p:sp>
      <p:sp>
        <p:nvSpPr>
          <p:cNvPr id="809" name="Google Shape;809;p67"/>
          <p:cNvSpPr/>
          <p:nvPr/>
        </p:nvSpPr>
        <p:spPr>
          <a:xfrm>
            <a:off x="4016358" y="1692338"/>
            <a:ext cx="1106400" cy="1106400"/>
          </a:xfrm>
          <a:prstGeom prst="ellipse">
            <a:avLst/>
          </a:prstGeom>
          <a:solidFill>
            <a:schemeClr val="accent4"/>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90</a:t>
            </a:r>
            <a:r>
              <a:rPr b="1" lang="en" sz="2000">
                <a:solidFill>
                  <a:srgbClr val="FFFFFF"/>
                </a:solidFill>
                <a:latin typeface="Roboto"/>
                <a:ea typeface="Roboto"/>
                <a:cs typeface="Roboto"/>
                <a:sym typeface="Roboto"/>
              </a:rPr>
              <a:t>%</a:t>
            </a:r>
            <a:endParaRPr b="1" sz="2000">
              <a:solidFill>
                <a:srgbClr val="FFFFFF"/>
              </a:solidFill>
              <a:latin typeface="Roboto"/>
              <a:ea typeface="Roboto"/>
              <a:cs typeface="Roboto"/>
              <a:sym typeface="Roboto"/>
            </a:endParaRPr>
          </a:p>
        </p:txBody>
      </p:sp>
      <p:sp>
        <p:nvSpPr>
          <p:cNvPr id="810" name="Google Shape;810;p67"/>
          <p:cNvSpPr/>
          <p:nvPr/>
        </p:nvSpPr>
        <p:spPr>
          <a:xfrm>
            <a:off x="6875402" y="1692338"/>
            <a:ext cx="1106400" cy="1106400"/>
          </a:xfrm>
          <a:prstGeom prst="ellipse">
            <a:avLst/>
          </a:prstGeom>
          <a:solidFill>
            <a:schemeClr val="accent4"/>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12</a:t>
            </a:r>
            <a:r>
              <a:rPr b="1" lang="en" sz="2000">
                <a:solidFill>
                  <a:srgbClr val="FFFFFF"/>
                </a:solidFill>
                <a:latin typeface="Roboto"/>
                <a:ea typeface="Roboto"/>
                <a:cs typeface="Roboto"/>
                <a:sym typeface="Roboto"/>
              </a:rPr>
              <a:t>%</a:t>
            </a:r>
            <a:endParaRPr b="1" sz="2000">
              <a:solidFill>
                <a:srgbClr val="FFFFFF"/>
              </a:solidFill>
              <a:latin typeface="Roboto"/>
              <a:ea typeface="Roboto"/>
              <a:cs typeface="Roboto"/>
              <a:sym typeface="Roboto"/>
            </a:endParaRPr>
          </a:p>
        </p:txBody>
      </p:sp>
      <p:sp>
        <p:nvSpPr>
          <p:cNvPr id="811" name="Google Shape;811;p67"/>
          <p:cNvSpPr txBox="1"/>
          <p:nvPr>
            <p:ph idx="4294967295" type="subTitle"/>
          </p:nvPr>
        </p:nvSpPr>
        <p:spPr>
          <a:xfrm>
            <a:off x="721208" y="2892950"/>
            <a:ext cx="1988400" cy="454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Katibeh"/>
                <a:ea typeface="Katibeh"/>
                <a:cs typeface="Katibeh"/>
                <a:sym typeface="Katibeh"/>
              </a:rPr>
              <a:t>Number of posts </a:t>
            </a:r>
            <a:endParaRPr sz="2400">
              <a:latin typeface="Katibeh"/>
              <a:ea typeface="Katibeh"/>
              <a:cs typeface="Katibeh"/>
              <a:sym typeface="Katibeh"/>
            </a:endParaRPr>
          </a:p>
        </p:txBody>
      </p:sp>
      <p:sp>
        <p:nvSpPr>
          <p:cNvPr id="812" name="Google Shape;812;p67"/>
          <p:cNvSpPr txBox="1"/>
          <p:nvPr>
            <p:ph idx="4294967295" type="subTitle"/>
          </p:nvPr>
        </p:nvSpPr>
        <p:spPr>
          <a:xfrm>
            <a:off x="726102" y="3610375"/>
            <a:ext cx="19884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Extensive content that allow our model to be trained </a:t>
            </a:r>
            <a:r>
              <a:rPr lang="en"/>
              <a:t>accurately</a:t>
            </a:r>
            <a:endParaRPr/>
          </a:p>
        </p:txBody>
      </p:sp>
      <p:sp>
        <p:nvSpPr>
          <p:cNvPr id="813" name="Google Shape;813;p67"/>
          <p:cNvSpPr txBox="1"/>
          <p:nvPr>
            <p:ph idx="4294967295" type="subTitle"/>
          </p:nvPr>
        </p:nvSpPr>
        <p:spPr>
          <a:xfrm>
            <a:off x="3575358" y="2892950"/>
            <a:ext cx="1988400" cy="454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Katibeh"/>
                <a:ea typeface="Katibeh"/>
                <a:cs typeface="Katibeh"/>
                <a:sym typeface="Katibeh"/>
              </a:rPr>
              <a:t>Accuracy</a:t>
            </a:r>
            <a:endParaRPr sz="2400">
              <a:latin typeface="Katibeh"/>
              <a:ea typeface="Katibeh"/>
              <a:cs typeface="Katibeh"/>
              <a:sym typeface="Katibeh"/>
            </a:endParaRPr>
          </a:p>
        </p:txBody>
      </p:sp>
      <p:sp>
        <p:nvSpPr>
          <p:cNvPr id="814" name="Google Shape;814;p67"/>
          <p:cNvSpPr txBox="1"/>
          <p:nvPr>
            <p:ph idx="4294967295" type="subTitle"/>
          </p:nvPr>
        </p:nvSpPr>
        <p:spPr>
          <a:xfrm>
            <a:off x="3580252" y="3610375"/>
            <a:ext cx="19884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Less than 10% of content is misclassified</a:t>
            </a:r>
            <a:endParaRPr/>
          </a:p>
        </p:txBody>
      </p:sp>
      <p:sp>
        <p:nvSpPr>
          <p:cNvPr id="815" name="Google Shape;815;p67"/>
          <p:cNvSpPr txBox="1"/>
          <p:nvPr>
            <p:ph idx="4294967295" type="subTitle"/>
          </p:nvPr>
        </p:nvSpPr>
        <p:spPr>
          <a:xfrm>
            <a:off x="6227125" y="2892950"/>
            <a:ext cx="2343600" cy="454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Katibeh"/>
                <a:ea typeface="Katibeh"/>
                <a:cs typeface="Katibeh"/>
                <a:sym typeface="Katibeh"/>
              </a:rPr>
              <a:t>Increase in accuracy</a:t>
            </a:r>
            <a:endParaRPr sz="2400">
              <a:latin typeface="Katibeh"/>
              <a:ea typeface="Katibeh"/>
              <a:cs typeface="Katibeh"/>
              <a:sym typeface="Katibeh"/>
            </a:endParaRPr>
          </a:p>
        </p:txBody>
      </p:sp>
      <p:sp>
        <p:nvSpPr>
          <p:cNvPr id="816" name="Google Shape;816;p67"/>
          <p:cNvSpPr txBox="1"/>
          <p:nvPr>
            <p:ph idx="4294967295" type="subTitle"/>
          </p:nvPr>
        </p:nvSpPr>
        <p:spPr>
          <a:xfrm>
            <a:off x="6434402" y="3610375"/>
            <a:ext cx="19884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New model is outperforming previous model by 12%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8"/>
          <p:cNvSpPr/>
          <p:nvPr/>
        </p:nvSpPr>
        <p:spPr>
          <a:xfrm>
            <a:off x="5416007" y="1324825"/>
            <a:ext cx="85547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8"/>
          <p:cNvSpPr/>
          <p:nvPr/>
        </p:nvSpPr>
        <p:spPr>
          <a:xfrm>
            <a:off x="1154849" y="3381950"/>
            <a:ext cx="824533"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8"/>
          <p:cNvSpPr/>
          <p:nvPr/>
        </p:nvSpPr>
        <p:spPr>
          <a:xfrm>
            <a:off x="1018100" y="1401025"/>
            <a:ext cx="85547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8"/>
          <p:cNvSpPr txBox="1"/>
          <p:nvPr>
            <p:ph idx="4" type="subTitle"/>
          </p:nvPr>
        </p:nvSpPr>
        <p:spPr>
          <a:xfrm>
            <a:off x="1263791" y="1912574"/>
            <a:ext cx="26025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Focus on the core of your business</a:t>
            </a:r>
            <a:endParaRPr/>
          </a:p>
          <a:p>
            <a:pPr indent="-304800" lvl="1" marL="914400" rtl="0" algn="l">
              <a:spcBef>
                <a:spcPts val="0"/>
              </a:spcBef>
              <a:spcAft>
                <a:spcPts val="0"/>
              </a:spcAft>
              <a:buSzPts val="1200"/>
              <a:buChar char="○"/>
            </a:pPr>
            <a:r>
              <a:rPr lang="en"/>
              <a:t>Treating pets</a:t>
            </a:r>
            <a:endParaRPr/>
          </a:p>
          <a:p>
            <a:pPr indent="-304800" lvl="1" marL="914400" rtl="0" algn="l">
              <a:spcBef>
                <a:spcPts val="0"/>
              </a:spcBef>
              <a:spcAft>
                <a:spcPts val="0"/>
              </a:spcAft>
              <a:buSzPts val="1200"/>
              <a:buChar char="○"/>
            </a:pPr>
            <a:r>
              <a:rPr lang="en"/>
              <a:t>Driving sales growth</a:t>
            </a:r>
            <a:endParaRPr/>
          </a:p>
        </p:txBody>
      </p:sp>
      <p:sp>
        <p:nvSpPr>
          <p:cNvPr id="825" name="Google Shape;825;p68"/>
          <p:cNvSpPr txBox="1"/>
          <p:nvPr>
            <p:ph idx="5" type="subTitle"/>
          </p:nvPr>
        </p:nvSpPr>
        <p:spPr>
          <a:xfrm>
            <a:off x="5661698" y="1836374"/>
            <a:ext cx="23991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Provide users with extensive and comprehensive articles to cover all their basic needs</a:t>
            </a:r>
            <a:endParaRPr/>
          </a:p>
        </p:txBody>
      </p:sp>
      <p:sp>
        <p:nvSpPr>
          <p:cNvPr id="826" name="Google Shape;826;p68"/>
          <p:cNvSpPr txBox="1"/>
          <p:nvPr>
            <p:ph type="title"/>
          </p:nvPr>
        </p:nvSpPr>
        <p:spPr>
          <a:xfrm>
            <a:off x="338750" y="349125"/>
            <a:ext cx="77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827" name="Google Shape;827;p68"/>
          <p:cNvSpPr txBox="1"/>
          <p:nvPr>
            <p:ph idx="1" type="subTitle"/>
          </p:nvPr>
        </p:nvSpPr>
        <p:spPr>
          <a:xfrm>
            <a:off x="1263791" y="1564424"/>
            <a:ext cx="28392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Refocus your business</a:t>
            </a:r>
            <a:endParaRPr/>
          </a:p>
        </p:txBody>
      </p:sp>
      <p:sp>
        <p:nvSpPr>
          <p:cNvPr id="828" name="Google Shape;828;p68"/>
          <p:cNvSpPr txBox="1"/>
          <p:nvPr>
            <p:ph idx="2" type="subTitle"/>
          </p:nvPr>
        </p:nvSpPr>
        <p:spPr>
          <a:xfrm>
            <a:off x="5661698" y="1488224"/>
            <a:ext cx="24696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Reduce dependance</a:t>
            </a:r>
            <a:endParaRPr/>
          </a:p>
        </p:txBody>
      </p:sp>
      <p:sp>
        <p:nvSpPr>
          <p:cNvPr id="829" name="Google Shape;829;p68"/>
          <p:cNvSpPr txBox="1"/>
          <p:nvPr>
            <p:ph idx="3" type="subTitle"/>
          </p:nvPr>
        </p:nvSpPr>
        <p:spPr>
          <a:xfrm>
            <a:off x="1391656" y="3545349"/>
            <a:ext cx="26730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Leverage insight</a:t>
            </a:r>
            <a:endParaRPr/>
          </a:p>
        </p:txBody>
      </p:sp>
      <p:sp>
        <p:nvSpPr>
          <p:cNvPr id="830" name="Google Shape;830;p68"/>
          <p:cNvSpPr txBox="1"/>
          <p:nvPr>
            <p:ph idx="5" type="subTitle"/>
          </p:nvPr>
        </p:nvSpPr>
        <p:spPr>
          <a:xfrm>
            <a:off x="1391656" y="3893499"/>
            <a:ext cx="23121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Get information on customers/patients</a:t>
            </a:r>
            <a:endParaRPr/>
          </a:p>
          <a:p>
            <a:pPr indent="-304800" lvl="0" marL="457200" rtl="0" algn="l">
              <a:spcBef>
                <a:spcPts val="0"/>
              </a:spcBef>
              <a:spcAft>
                <a:spcPts val="0"/>
              </a:spcAft>
              <a:buSzPts val="1200"/>
              <a:buChar char="●"/>
            </a:pPr>
            <a:r>
              <a:rPr lang="en"/>
              <a:t>Based on their app usage</a:t>
            </a:r>
            <a:endParaRPr/>
          </a:p>
        </p:txBody>
      </p:sp>
      <p:sp>
        <p:nvSpPr>
          <p:cNvPr id="831" name="Google Shape;831;p68"/>
          <p:cNvSpPr/>
          <p:nvPr/>
        </p:nvSpPr>
        <p:spPr>
          <a:xfrm>
            <a:off x="5221501" y="3305750"/>
            <a:ext cx="824533"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8"/>
          <p:cNvSpPr txBox="1"/>
          <p:nvPr>
            <p:ph idx="3" type="subTitle"/>
          </p:nvPr>
        </p:nvSpPr>
        <p:spPr>
          <a:xfrm>
            <a:off x="5458308" y="3469149"/>
            <a:ext cx="26730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Increase care</a:t>
            </a:r>
            <a:endParaRPr/>
          </a:p>
        </p:txBody>
      </p:sp>
      <p:sp>
        <p:nvSpPr>
          <p:cNvPr id="833" name="Google Shape;833;p68"/>
          <p:cNvSpPr txBox="1"/>
          <p:nvPr>
            <p:ph idx="5" type="subTitle"/>
          </p:nvPr>
        </p:nvSpPr>
        <p:spPr>
          <a:xfrm>
            <a:off x="5458308" y="3817299"/>
            <a:ext cx="23121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Reduce abandonment rate</a:t>
            </a:r>
            <a:endParaRPr/>
          </a:p>
          <a:p>
            <a:pPr indent="-304800" lvl="0" marL="457200" rtl="0" algn="l">
              <a:spcBef>
                <a:spcPts val="0"/>
              </a:spcBef>
              <a:spcAft>
                <a:spcPts val="0"/>
              </a:spcAft>
              <a:buSzPts val="1200"/>
              <a:buChar char="●"/>
            </a:pPr>
            <a:r>
              <a:rPr lang="en"/>
              <a:t>Ensure timely treatment for pets</a:t>
            </a:r>
            <a:endParaRPr/>
          </a:p>
        </p:txBody>
      </p:sp>
      <p:sp>
        <p:nvSpPr>
          <p:cNvPr id="834" name="Google Shape;834;p68"/>
          <p:cNvSpPr txBox="1"/>
          <p:nvPr/>
        </p:nvSpPr>
        <p:spPr>
          <a:xfrm>
            <a:off x="2839725" y="89100"/>
            <a:ext cx="6163800" cy="10143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1900">
                <a:solidFill>
                  <a:schemeClr val="accent4"/>
                </a:solidFill>
                <a:latin typeface="Katibeh"/>
                <a:ea typeface="Katibeh"/>
                <a:cs typeface="Katibeh"/>
                <a:sym typeface="Katibeh"/>
              </a:rPr>
              <a:t>Problem statement:</a:t>
            </a:r>
            <a:endParaRPr sz="1900">
              <a:solidFill>
                <a:schemeClr val="accent4"/>
              </a:solidFill>
              <a:latin typeface="Katibeh"/>
              <a:ea typeface="Katibeh"/>
              <a:cs typeface="Katibeh"/>
              <a:sym typeface="Katibeh"/>
            </a:endParaRPr>
          </a:p>
          <a:p>
            <a:pPr indent="0" lvl="0" marL="0" rtl="0" algn="ctr">
              <a:lnSpc>
                <a:spcPct val="70000"/>
              </a:lnSpc>
              <a:spcBef>
                <a:spcPts val="0"/>
              </a:spcBef>
              <a:spcAft>
                <a:spcPts val="0"/>
              </a:spcAft>
              <a:buNone/>
            </a:pPr>
            <a:r>
              <a:rPr lang="en" sz="1900">
                <a:solidFill>
                  <a:schemeClr val="accent4"/>
                </a:solidFill>
                <a:latin typeface="Katibeh"/>
                <a:ea typeface="Katibeh"/>
                <a:cs typeface="Katibeh"/>
                <a:sym typeface="Katibeh"/>
              </a:rPr>
              <a:t>With an influx of </a:t>
            </a:r>
            <a:r>
              <a:rPr lang="en" sz="1900">
                <a:solidFill>
                  <a:srgbClr val="CC0000"/>
                </a:solidFill>
                <a:latin typeface="Katibeh"/>
                <a:ea typeface="Katibeh"/>
                <a:cs typeface="Katibeh"/>
                <a:sym typeface="Katibeh"/>
              </a:rPr>
              <a:t>inexperienced </a:t>
            </a:r>
            <a:r>
              <a:rPr lang="en" sz="1900">
                <a:solidFill>
                  <a:schemeClr val="accent4"/>
                </a:solidFill>
                <a:latin typeface="Katibeh"/>
                <a:ea typeface="Katibeh"/>
                <a:cs typeface="Katibeh"/>
                <a:sym typeface="Katibeh"/>
              </a:rPr>
              <a:t>pets owners </a:t>
            </a:r>
            <a:r>
              <a:rPr lang="en" sz="1900">
                <a:solidFill>
                  <a:srgbClr val="CC0000"/>
                </a:solidFill>
                <a:latin typeface="Katibeh"/>
                <a:ea typeface="Katibeh"/>
                <a:cs typeface="Katibeh"/>
                <a:sym typeface="Katibeh"/>
              </a:rPr>
              <a:t>overly reliant</a:t>
            </a:r>
            <a:r>
              <a:rPr lang="en" sz="1900">
                <a:solidFill>
                  <a:schemeClr val="accent4"/>
                </a:solidFill>
                <a:latin typeface="Katibeh"/>
                <a:ea typeface="Katibeh"/>
                <a:cs typeface="Katibeh"/>
                <a:sym typeface="Katibeh"/>
              </a:rPr>
              <a:t> on </a:t>
            </a:r>
            <a:r>
              <a:rPr lang="en" sz="1900">
                <a:solidFill>
                  <a:schemeClr val="dk2"/>
                </a:solidFill>
                <a:latin typeface="Katibeh"/>
                <a:ea typeface="Katibeh"/>
                <a:cs typeface="Katibeh"/>
                <a:sym typeface="Katibeh"/>
              </a:rPr>
              <a:t>vets</a:t>
            </a:r>
            <a:r>
              <a:rPr lang="en" sz="1900">
                <a:solidFill>
                  <a:schemeClr val="accent4"/>
                </a:solidFill>
                <a:latin typeface="Katibeh"/>
                <a:ea typeface="Katibeh"/>
                <a:cs typeface="Katibeh"/>
                <a:sym typeface="Katibeh"/>
              </a:rPr>
              <a:t> and pet store,</a:t>
            </a:r>
            <a:r>
              <a:rPr lang="en" sz="1900">
                <a:solidFill>
                  <a:srgbClr val="CC0000"/>
                </a:solidFill>
                <a:latin typeface="Katibeh"/>
                <a:ea typeface="Katibeh"/>
                <a:cs typeface="Katibeh"/>
                <a:sym typeface="Katibeh"/>
              </a:rPr>
              <a:t> </a:t>
            </a:r>
            <a:r>
              <a:rPr lang="en" sz="1900">
                <a:solidFill>
                  <a:schemeClr val="dk2"/>
                </a:solidFill>
                <a:latin typeface="Katibeh"/>
                <a:ea typeface="Katibeh"/>
                <a:cs typeface="Katibeh"/>
                <a:sym typeface="Katibeh"/>
              </a:rPr>
              <a:t>how can we better optimize everyone’s time?</a:t>
            </a:r>
            <a:endParaRPr sz="1900">
              <a:solidFill>
                <a:schemeClr val="dk2"/>
              </a:solidFill>
              <a:latin typeface="Katibeh"/>
              <a:ea typeface="Katibeh"/>
              <a:cs typeface="Katibeh"/>
              <a:sym typeface="Katibeh"/>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9"/>
          <p:cNvSpPr/>
          <p:nvPr/>
        </p:nvSpPr>
        <p:spPr>
          <a:xfrm>
            <a:off x="3431625" y="1858226"/>
            <a:ext cx="75073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9"/>
          <p:cNvSpPr/>
          <p:nvPr/>
        </p:nvSpPr>
        <p:spPr>
          <a:xfrm>
            <a:off x="5934075" y="1858226"/>
            <a:ext cx="75073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9"/>
          <p:cNvSpPr/>
          <p:nvPr/>
        </p:nvSpPr>
        <p:spPr>
          <a:xfrm>
            <a:off x="637100" y="1858226"/>
            <a:ext cx="75073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9"/>
          <p:cNvSpPr txBox="1"/>
          <p:nvPr>
            <p:ph idx="4" type="subTitle"/>
          </p:nvPr>
        </p:nvSpPr>
        <p:spPr>
          <a:xfrm>
            <a:off x="852725" y="2369775"/>
            <a:ext cx="22839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Limited availability of articles at launch</a:t>
            </a:r>
            <a:endParaRPr/>
          </a:p>
          <a:p>
            <a:pPr indent="-190500" lvl="1" marL="457200" rtl="0" algn="l">
              <a:spcBef>
                <a:spcPts val="0"/>
              </a:spcBef>
              <a:spcAft>
                <a:spcPts val="0"/>
              </a:spcAft>
              <a:buSzPts val="1200"/>
              <a:buChar char="○"/>
            </a:pPr>
            <a:r>
              <a:rPr lang="en"/>
              <a:t>Rapidly expand based on popular topics and what are people looking for</a:t>
            </a:r>
            <a:endParaRPr/>
          </a:p>
        </p:txBody>
      </p:sp>
      <p:sp>
        <p:nvSpPr>
          <p:cNvPr id="843" name="Google Shape;843;p69"/>
          <p:cNvSpPr txBox="1"/>
          <p:nvPr>
            <p:ph idx="5" type="subTitle"/>
          </p:nvPr>
        </p:nvSpPr>
        <p:spPr>
          <a:xfrm>
            <a:off x="3647250" y="2369775"/>
            <a:ext cx="18915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Cat and dogs are the most </a:t>
            </a:r>
            <a:r>
              <a:rPr lang="en"/>
              <a:t>popular</a:t>
            </a:r>
            <a:r>
              <a:rPr lang="en"/>
              <a:t> pets </a:t>
            </a:r>
            <a:endParaRPr/>
          </a:p>
          <a:p>
            <a:pPr indent="-190500" lvl="1" marL="457200" rtl="0" algn="l">
              <a:spcBef>
                <a:spcPts val="0"/>
              </a:spcBef>
              <a:spcAft>
                <a:spcPts val="0"/>
              </a:spcAft>
              <a:buSzPts val="1200"/>
              <a:buChar char="○"/>
            </a:pPr>
            <a:r>
              <a:rPr lang="en"/>
              <a:t>Model currently limited to cat and dog classification</a:t>
            </a:r>
            <a:endParaRPr/>
          </a:p>
        </p:txBody>
      </p:sp>
      <p:sp>
        <p:nvSpPr>
          <p:cNvPr id="844" name="Google Shape;844;p69"/>
          <p:cNvSpPr txBox="1"/>
          <p:nvPr>
            <p:ph idx="6" type="subTitle"/>
          </p:nvPr>
        </p:nvSpPr>
        <p:spPr>
          <a:xfrm>
            <a:off x="6149700" y="2369775"/>
            <a:ext cx="22839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Recommendations</a:t>
            </a:r>
            <a:r>
              <a:rPr lang="en"/>
              <a:t> and articles are based on </a:t>
            </a:r>
            <a:r>
              <a:rPr lang="en"/>
              <a:t> global trends</a:t>
            </a:r>
            <a:endParaRPr/>
          </a:p>
          <a:p>
            <a:pPr indent="-190500" lvl="1" marL="457200" rtl="0" algn="l">
              <a:spcBef>
                <a:spcPts val="0"/>
              </a:spcBef>
              <a:spcAft>
                <a:spcPts val="0"/>
              </a:spcAft>
              <a:buSzPts val="1200"/>
              <a:buChar char="○"/>
            </a:pPr>
            <a:r>
              <a:rPr lang="en"/>
              <a:t>Not specific to Singapore</a:t>
            </a:r>
            <a:endParaRPr/>
          </a:p>
        </p:txBody>
      </p:sp>
      <p:sp>
        <p:nvSpPr>
          <p:cNvPr id="845" name="Google Shape;845;p69"/>
          <p:cNvSpPr txBox="1"/>
          <p:nvPr>
            <p:ph type="title"/>
          </p:nvPr>
        </p:nvSpPr>
        <p:spPr>
          <a:xfrm>
            <a:off x="480950" y="358950"/>
            <a:ext cx="77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846" name="Google Shape;846;p69"/>
          <p:cNvSpPr txBox="1"/>
          <p:nvPr>
            <p:ph idx="1" type="subTitle"/>
          </p:nvPr>
        </p:nvSpPr>
        <p:spPr>
          <a:xfrm>
            <a:off x="852725" y="2021625"/>
            <a:ext cx="24918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Article availability</a:t>
            </a:r>
            <a:endParaRPr/>
          </a:p>
        </p:txBody>
      </p:sp>
      <p:sp>
        <p:nvSpPr>
          <p:cNvPr id="847" name="Google Shape;847;p69"/>
          <p:cNvSpPr txBox="1"/>
          <p:nvPr>
            <p:ph idx="2" type="subTitle"/>
          </p:nvPr>
        </p:nvSpPr>
        <p:spPr>
          <a:xfrm>
            <a:off x="3647250" y="2021625"/>
            <a:ext cx="20067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Cat/Dog specific</a:t>
            </a:r>
            <a:endParaRPr/>
          </a:p>
        </p:txBody>
      </p:sp>
      <p:sp>
        <p:nvSpPr>
          <p:cNvPr id="848" name="Google Shape;848;p69"/>
          <p:cNvSpPr txBox="1"/>
          <p:nvPr>
            <p:ph idx="3" type="subTitle"/>
          </p:nvPr>
        </p:nvSpPr>
        <p:spPr>
          <a:xfrm>
            <a:off x="6149700" y="2021625"/>
            <a:ext cx="18030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Context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0"/>
          <p:cNvSpPr/>
          <p:nvPr/>
        </p:nvSpPr>
        <p:spPr>
          <a:xfrm>
            <a:off x="3342475" y="1925250"/>
            <a:ext cx="2489100" cy="24891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0"/>
          <p:cNvSpPr txBox="1"/>
          <p:nvPr>
            <p:ph idx="4294967295" type="subTitle"/>
          </p:nvPr>
        </p:nvSpPr>
        <p:spPr>
          <a:xfrm>
            <a:off x="6353158" y="3282400"/>
            <a:ext cx="1988400" cy="45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Katibeh"/>
                <a:ea typeface="Katibeh"/>
                <a:cs typeface="Katibeh"/>
                <a:sym typeface="Katibeh"/>
              </a:rPr>
              <a:t>Inventory / Stocks</a:t>
            </a:r>
            <a:endParaRPr sz="2400">
              <a:latin typeface="Katibeh"/>
              <a:ea typeface="Katibeh"/>
              <a:cs typeface="Katibeh"/>
              <a:sym typeface="Katibeh"/>
            </a:endParaRPr>
          </a:p>
        </p:txBody>
      </p:sp>
      <p:sp>
        <p:nvSpPr>
          <p:cNvPr id="855" name="Google Shape;855;p70"/>
          <p:cNvSpPr txBox="1"/>
          <p:nvPr>
            <p:ph idx="4294967295" type="subTitle"/>
          </p:nvPr>
        </p:nvSpPr>
        <p:spPr>
          <a:xfrm>
            <a:off x="6358050" y="3771225"/>
            <a:ext cx="2305800" cy="80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Keep up to date with current trends or outbreaks to always have stocks for critical and popular products</a:t>
            </a:r>
            <a:endParaRPr/>
          </a:p>
        </p:txBody>
      </p:sp>
      <p:sp>
        <p:nvSpPr>
          <p:cNvPr id="856" name="Google Shape;856;p70"/>
          <p:cNvSpPr txBox="1"/>
          <p:nvPr>
            <p:ph idx="4294967295" type="subTitle"/>
          </p:nvPr>
        </p:nvSpPr>
        <p:spPr>
          <a:xfrm>
            <a:off x="797408" y="1682200"/>
            <a:ext cx="1988400" cy="454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2400">
                <a:latin typeface="Katibeh"/>
                <a:ea typeface="Katibeh"/>
                <a:cs typeface="Katibeh"/>
                <a:sym typeface="Katibeh"/>
              </a:rPr>
              <a:t>Manpower</a:t>
            </a:r>
            <a:endParaRPr sz="2400">
              <a:latin typeface="Katibeh"/>
              <a:ea typeface="Katibeh"/>
              <a:cs typeface="Katibeh"/>
              <a:sym typeface="Katibeh"/>
            </a:endParaRPr>
          </a:p>
        </p:txBody>
      </p:sp>
      <p:sp>
        <p:nvSpPr>
          <p:cNvPr id="857" name="Google Shape;857;p70"/>
          <p:cNvSpPr txBox="1"/>
          <p:nvPr>
            <p:ph idx="4294967295" type="subTitle"/>
          </p:nvPr>
        </p:nvSpPr>
        <p:spPr>
          <a:xfrm>
            <a:off x="802302" y="2171025"/>
            <a:ext cx="1988400" cy="804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Adjust manpower needed to answer phone calls and emails and shift your attention to what really matters</a:t>
            </a:r>
            <a:endParaRPr/>
          </a:p>
        </p:txBody>
      </p:sp>
      <p:sp>
        <p:nvSpPr>
          <p:cNvPr id="858" name="Google Shape;858;p70"/>
          <p:cNvSpPr txBox="1"/>
          <p:nvPr>
            <p:ph idx="4294967295" type="subTitle"/>
          </p:nvPr>
        </p:nvSpPr>
        <p:spPr>
          <a:xfrm>
            <a:off x="797408" y="3262175"/>
            <a:ext cx="1988400" cy="454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2400">
                <a:latin typeface="Katibeh"/>
                <a:ea typeface="Katibeh"/>
                <a:cs typeface="Katibeh"/>
                <a:sym typeface="Katibeh"/>
              </a:rPr>
              <a:t>Digitalisation</a:t>
            </a:r>
            <a:endParaRPr sz="2400">
              <a:latin typeface="Katibeh"/>
              <a:ea typeface="Katibeh"/>
              <a:cs typeface="Katibeh"/>
              <a:sym typeface="Katibeh"/>
            </a:endParaRPr>
          </a:p>
        </p:txBody>
      </p:sp>
      <p:sp>
        <p:nvSpPr>
          <p:cNvPr id="859" name="Google Shape;859;p70"/>
          <p:cNvSpPr txBox="1"/>
          <p:nvPr>
            <p:ph idx="4294967295" type="subTitle"/>
          </p:nvPr>
        </p:nvSpPr>
        <p:spPr>
          <a:xfrm>
            <a:off x="542375" y="3751000"/>
            <a:ext cx="2248200" cy="804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Display QR codes or provide a device your customers can use to browse articles or get answers</a:t>
            </a:r>
            <a:endParaRPr/>
          </a:p>
        </p:txBody>
      </p:sp>
      <p:sp>
        <p:nvSpPr>
          <p:cNvPr id="860" name="Google Shape;860;p70"/>
          <p:cNvSpPr/>
          <p:nvPr/>
        </p:nvSpPr>
        <p:spPr>
          <a:xfrm>
            <a:off x="4993637" y="3562679"/>
            <a:ext cx="1077190" cy="876330"/>
          </a:xfrm>
          <a:custGeom>
            <a:rect b="b" l="l" r="r" t="t"/>
            <a:pathLst>
              <a:path extrusionOk="0" h="36212" w="44512">
                <a:moveTo>
                  <a:pt x="19525" y="0"/>
                </a:moveTo>
                <a:cubicBezTo>
                  <a:pt x="14570" y="0"/>
                  <a:pt x="9227" y="1276"/>
                  <a:pt x="5806" y="5417"/>
                </a:cubicBezTo>
                <a:cubicBezTo>
                  <a:pt x="1" y="12442"/>
                  <a:pt x="245" y="26926"/>
                  <a:pt x="10878" y="33219"/>
                </a:cubicBezTo>
                <a:cubicBezTo>
                  <a:pt x="14322" y="35243"/>
                  <a:pt x="18139" y="36211"/>
                  <a:pt x="21877" y="36211"/>
                </a:cubicBezTo>
                <a:cubicBezTo>
                  <a:pt x="29708" y="36211"/>
                  <a:pt x="37188" y="31961"/>
                  <a:pt x="40144" y="24268"/>
                </a:cubicBezTo>
                <a:cubicBezTo>
                  <a:pt x="44511" y="12903"/>
                  <a:pt x="34123" y="3003"/>
                  <a:pt x="28535" y="1321"/>
                </a:cubicBezTo>
                <a:cubicBezTo>
                  <a:pt x="26241" y="620"/>
                  <a:pt x="22977" y="0"/>
                  <a:pt x="19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0"/>
          <p:cNvSpPr txBox="1"/>
          <p:nvPr>
            <p:ph type="title"/>
          </p:nvPr>
        </p:nvSpPr>
        <p:spPr>
          <a:xfrm>
            <a:off x="480925" y="358950"/>
            <a:ext cx="77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862" name="Google Shape;862;p70"/>
          <p:cNvSpPr/>
          <p:nvPr/>
        </p:nvSpPr>
        <p:spPr>
          <a:xfrm>
            <a:off x="3135607" y="1962479"/>
            <a:ext cx="1077204" cy="876342"/>
          </a:xfrm>
          <a:custGeom>
            <a:rect b="b" l="l" r="r" t="t"/>
            <a:pathLst>
              <a:path extrusionOk="0" h="36212" w="44512">
                <a:moveTo>
                  <a:pt x="19515" y="0"/>
                </a:moveTo>
                <a:cubicBezTo>
                  <a:pt x="14552" y="0"/>
                  <a:pt x="9199" y="1276"/>
                  <a:pt x="5778" y="5417"/>
                </a:cubicBezTo>
                <a:cubicBezTo>
                  <a:pt x="1" y="12442"/>
                  <a:pt x="218" y="26926"/>
                  <a:pt x="10877" y="33219"/>
                </a:cubicBezTo>
                <a:cubicBezTo>
                  <a:pt x="14313" y="35243"/>
                  <a:pt x="18124" y="36211"/>
                  <a:pt x="21859" y="36211"/>
                </a:cubicBezTo>
                <a:cubicBezTo>
                  <a:pt x="29684" y="36211"/>
                  <a:pt x="37170" y="31961"/>
                  <a:pt x="40144" y="24268"/>
                </a:cubicBezTo>
                <a:cubicBezTo>
                  <a:pt x="44511" y="12903"/>
                  <a:pt x="34095" y="3003"/>
                  <a:pt x="28535" y="1321"/>
                </a:cubicBezTo>
                <a:cubicBezTo>
                  <a:pt x="26241" y="620"/>
                  <a:pt x="22973" y="0"/>
                  <a:pt x="19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70"/>
          <p:cNvGrpSpPr/>
          <p:nvPr/>
        </p:nvGrpSpPr>
        <p:grpSpPr>
          <a:xfrm>
            <a:off x="3135607" y="3538201"/>
            <a:ext cx="1077204" cy="876148"/>
            <a:chOff x="2889686" y="3343325"/>
            <a:chExt cx="946993" cy="770240"/>
          </a:xfrm>
        </p:grpSpPr>
        <p:sp>
          <p:nvSpPr>
            <p:cNvPr id="864" name="Google Shape;864;p70"/>
            <p:cNvSpPr/>
            <p:nvPr/>
          </p:nvSpPr>
          <p:spPr>
            <a:xfrm>
              <a:off x="2889686" y="3343325"/>
              <a:ext cx="946993" cy="770240"/>
            </a:xfrm>
            <a:custGeom>
              <a:rect b="b" l="l" r="r" t="t"/>
              <a:pathLst>
                <a:path extrusionOk="0" h="36204" w="44512">
                  <a:moveTo>
                    <a:pt x="19532" y="0"/>
                  </a:moveTo>
                  <a:cubicBezTo>
                    <a:pt x="14564" y="0"/>
                    <a:pt x="9203" y="1268"/>
                    <a:pt x="5778" y="5397"/>
                  </a:cubicBezTo>
                  <a:cubicBezTo>
                    <a:pt x="1" y="12422"/>
                    <a:pt x="218" y="26906"/>
                    <a:pt x="10877" y="33199"/>
                  </a:cubicBezTo>
                  <a:cubicBezTo>
                    <a:pt x="14313" y="35232"/>
                    <a:pt x="18125" y="36204"/>
                    <a:pt x="21860" y="36204"/>
                  </a:cubicBezTo>
                  <a:cubicBezTo>
                    <a:pt x="29684" y="36204"/>
                    <a:pt x="37170" y="31941"/>
                    <a:pt x="40144" y="24248"/>
                  </a:cubicBezTo>
                  <a:cubicBezTo>
                    <a:pt x="44511" y="12911"/>
                    <a:pt x="34095" y="3010"/>
                    <a:pt x="28535" y="1302"/>
                  </a:cubicBezTo>
                  <a:cubicBezTo>
                    <a:pt x="26245" y="612"/>
                    <a:pt x="22983" y="0"/>
                    <a:pt x="19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0"/>
            <p:cNvSpPr/>
            <p:nvPr/>
          </p:nvSpPr>
          <p:spPr>
            <a:xfrm>
              <a:off x="3321335" y="3829757"/>
              <a:ext cx="23105" cy="23105"/>
            </a:xfrm>
            <a:custGeom>
              <a:rect b="b" l="l" r="r" t="t"/>
              <a:pathLst>
                <a:path extrusionOk="0" h="1086" w="1086">
                  <a:moveTo>
                    <a:pt x="543" y="1"/>
                  </a:moveTo>
                  <a:cubicBezTo>
                    <a:pt x="245" y="1"/>
                    <a:pt x="0" y="245"/>
                    <a:pt x="0" y="543"/>
                  </a:cubicBezTo>
                  <a:cubicBezTo>
                    <a:pt x="0" y="842"/>
                    <a:pt x="245" y="1086"/>
                    <a:pt x="543" y="1086"/>
                  </a:cubicBezTo>
                  <a:cubicBezTo>
                    <a:pt x="841" y="1086"/>
                    <a:pt x="1085" y="842"/>
                    <a:pt x="1085" y="543"/>
                  </a:cubicBezTo>
                  <a:cubicBezTo>
                    <a:pt x="1085" y="245"/>
                    <a:pt x="841" y="1"/>
                    <a:pt x="543"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70"/>
          <p:cNvGrpSpPr/>
          <p:nvPr/>
        </p:nvGrpSpPr>
        <p:grpSpPr>
          <a:xfrm>
            <a:off x="3458318" y="2136851"/>
            <a:ext cx="431760" cy="527587"/>
            <a:chOff x="8062968" y="2419290"/>
            <a:chExt cx="263316" cy="354728"/>
          </a:xfrm>
        </p:grpSpPr>
        <p:sp>
          <p:nvSpPr>
            <p:cNvPr id="867" name="Google Shape;867;p70"/>
            <p:cNvSpPr/>
            <p:nvPr/>
          </p:nvSpPr>
          <p:spPr>
            <a:xfrm>
              <a:off x="8080198" y="2436520"/>
              <a:ext cx="97434" cy="257320"/>
            </a:xfrm>
            <a:custGeom>
              <a:rect b="b" l="l" r="r" t="t"/>
              <a:pathLst>
                <a:path extrusionOk="0" h="9827" w="3721">
                  <a:moveTo>
                    <a:pt x="2404" y="1"/>
                  </a:moveTo>
                  <a:cubicBezTo>
                    <a:pt x="878" y="869"/>
                    <a:pt x="0" y="2338"/>
                    <a:pt x="0" y="3988"/>
                  </a:cubicBezTo>
                  <a:cubicBezTo>
                    <a:pt x="0" y="6946"/>
                    <a:pt x="1527" y="9827"/>
                    <a:pt x="1527" y="9827"/>
                  </a:cubicBezTo>
                  <a:lnTo>
                    <a:pt x="3721" y="9827"/>
                  </a:lnTo>
                  <a:lnTo>
                    <a:pt x="372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0"/>
            <p:cNvSpPr/>
            <p:nvPr/>
          </p:nvSpPr>
          <p:spPr>
            <a:xfrm>
              <a:off x="8131652" y="2419290"/>
              <a:ext cx="183138" cy="268815"/>
            </a:xfrm>
            <a:custGeom>
              <a:rect b="b" l="l" r="r" t="t"/>
              <a:pathLst>
                <a:path extrusionOk="0" h="10266" w="6994">
                  <a:moveTo>
                    <a:pt x="1966" y="0"/>
                  </a:moveTo>
                  <a:cubicBezTo>
                    <a:pt x="878" y="0"/>
                    <a:pt x="1" y="687"/>
                    <a:pt x="1" y="1527"/>
                  </a:cubicBezTo>
                  <a:cubicBezTo>
                    <a:pt x="1" y="2013"/>
                    <a:pt x="392" y="2404"/>
                    <a:pt x="878" y="2404"/>
                  </a:cubicBezTo>
                  <a:lnTo>
                    <a:pt x="1756" y="2404"/>
                  </a:lnTo>
                  <a:lnTo>
                    <a:pt x="1756" y="10265"/>
                  </a:lnTo>
                  <a:lnTo>
                    <a:pt x="5248" y="10265"/>
                  </a:lnTo>
                  <a:cubicBezTo>
                    <a:pt x="5248" y="10265"/>
                    <a:pt x="6993" y="7432"/>
                    <a:pt x="6993" y="4589"/>
                  </a:cubicBezTo>
                  <a:cubicBezTo>
                    <a:pt x="6993" y="2051"/>
                    <a:pt x="4942" y="0"/>
                    <a:pt x="2405" y="0"/>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0"/>
            <p:cNvSpPr/>
            <p:nvPr/>
          </p:nvSpPr>
          <p:spPr>
            <a:xfrm>
              <a:off x="8103188" y="2562182"/>
              <a:ext cx="22755" cy="45928"/>
            </a:xfrm>
            <a:custGeom>
              <a:rect b="b" l="l" r="r" t="t"/>
              <a:pathLst>
                <a:path extrusionOk="0" h="1754" w="869">
                  <a:moveTo>
                    <a:pt x="429" y="0"/>
                  </a:moveTo>
                  <a:cubicBezTo>
                    <a:pt x="429" y="0"/>
                    <a:pt x="0" y="878"/>
                    <a:pt x="0" y="1317"/>
                  </a:cubicBezTo>
                  <a:cubicBezTo>
                    <a:pt x="0" y="1608"/>
                    <a:pt x="217" y="1753"/>
                    <a:pt x="434" y="1753"/>
                  </a:cubicBezTo>
                  <a:cubicBezTo>
                    <a:pt x="651" y="1753"/>
                    <a:pt x="868" y="1608"/>
                    <a:pt x="868" y="1317"/>
                  </a:cubicBezTo>
                  <a:cubicBezTo>
                    <a:pt x="868" y="878"/>
                    <a:pt x="429" y="0"/>
                    <a:pt x="429" y="0"/>
                  </a:cubicBezTo>
                  <a:close/>
                </a:path>
              </a:pathLst>
            </a:custGeom>
            <a:solidFill>
              <a:srgbClr val="F4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0"/>
            <p:cNvSpPr/>
            <p:nvPr/>
          </p:nvSpPr>
          <p:spPr>
            <a:xfrm>
              <a:off x="8103188" y="2562182"/>
              <a:ext cx="11495" cy="45981"/>
            </a:xfrm>
            <a:custGeom>
              <a:rect b="b" l="l" r="r" t="t"/>
              <a:pathLst>
                <a:path extrusionOk="0" h="1756" w="439">
                  <a:moveTo>
                    <a:pt x="439" y="0"/>
                  </a:moveTo>
                  <a:cubicBezTo>
                    <a:pt x="439" y="0"/>
                    <a:pt x="0" y="878"/>
                    <a:pt x="0" y="1317"/>
                  </a:cubicBezTo>
                  <a:cubicBezTo>
                    <a:pt x="0" y="1555"/>
                    <a:pt x="191" y="1755"/>
                    <a:pt x="439" y="1755"/>
                  </a:cubicBezTo>
                  <a:lnTo>
                    <a:pt x="439" y="0"/>
                  </a:ln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0"/>
            <p:cNvSpPr/>
            <p:nvPr/>
          </p:nvSpPr>
          <p:spPr>
            <a:xfrm>
              <a:off x="8263310" y="2562182"/>
              <a:ext cx="22755" cy="45928"/>
            </a:xfrm>
            <a:custGeom>
              <a:rect b="b" l="l" r="r" t="t"/>
              <a:pathLst>
                <a:path extrusionOk="0" h="1754" w="869">
                  <a:moveTo>
                    <a:pt x="439" y="0"/>
                  </a:moveTo>
                  <a:cubicBezTo>
                    <a:pt x="439" y="0"/>
                    <a:pt x="0" y="878"/>
                    <a:pt x="0" y="1317"/>
                  </a:cubicBezTo>
                  <a:cubicBezTo>
                    <a:pt x="0" y="1608"/>
                    <a:pt x="217" y="1753"/>
                    <a:pt x="434" y="1753"/>
                  </a:cubicBezTo>
                  <a:cubicBezTo>
                    <a:pt x="651" y="1753"/>
                    <a:pt x="868" y="1608"/>
                    <a:pt x="868" y="1317"/>
                  </a:cubicBezTo>
                  <a:cubicBezTo>
                    <a:pt x="868" y="878"/>
                    <a:pt x="439" y="0"/>
                    <a:pt x="439" y="0"/>
                  </a:cubicBezTo>
                  <a:close/>
                </a:path>
              </a:pathLst>
            </a:custGeom>
            <a:solidFill>
              <a:srgbClr val="F4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0"/>
            <p:cNvSpPr/>
            <p:nvPr/>
          </p:nvSpPr>
          <p:spPr>
            <a:xfrm>
              <a:off x="8263310" y="2562182"/>
              <a:ext cx="11495" cy="45981"/>
            </a:xfrm>
            <a:custGeom>
              <a:rect b="b" l="l" r="r" t="t"/>
              <a:pathLst>
                <a:path extrusionOk="0" h="1756" w="439">
                  <a:moveTo>
                    <a:pt x="439" y="0"/>
                  </a:moveTo>
                  <a:cubicBezTo>
                    <a:pt x="439" y="0"/>
                    <a:pt x="0" y="878"/>
                    <a:pt x="0" y="1317"/>
                  </a:cubicBezTo>
                  <a:cubicBezTo>
                    <a:pt x="0" y="1555"/>
                    <a:pt x="191" y="1755"/>
                    <a:pt x="439" y="1755"/>
                  </a:cubicBezTo>
                  <a:lnTo>
                    <a:pt x="439" y="0"/>
                  </a:ln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0"/>
            <p:cNvSpPr/>
            <p:nvPr/>
          </p:nvSpPr>
          <p:spPr>
            <a:xfrm>
              <a:off x="8062968" y="2625131"/>
              <a:ext cx="263316" cy="148888"/>
            </a:xfrm>
            <a:custGeom>
              <a:rect b="b" l="l" r="r" t="t"/>
              <a:pathLst>
                <a:path extrusionOk="0" h="5686" w="10056">
                  <a:moveTo>
                    <a:pt x="3711" y="0"/>
                  </a:moveTo>
                  <a:lnTo>
                    <a:pt x="3711" y="1135"/>
                  </a:lnTo>
                  <a:cubicBezTo>
                    <a:pt x="3711" y="1498"/>
                    <a:pt x="3482" y="1832"/>
                    <a:pt x="3129" y="1956"/>
                  </a:cubicBezTo>
                  <a:lnTo>
                    <a:pt x="878" y="2748"/>
                  </a:lnTo>
                  <a:cubicBezTo>
                    <a:pt x="353" y="2938"/>
                    <a:pt x="0" y="3435"/>
                    <a:pt x="0" y="3988"/>
                  </a:cubicBezTo>
                  <a:lnTo>
                    <a:pt x="0" y="5028"/>
                  </a:lnTo>
                  <a:cubicBezTo>
                    <a:pt x="0" y="5390"/>
                    <a:pt x="296" y="5686"/>
                    <a:pt x="658" y="5686"/>
                  </a:cubicBezTo>
                  <a:lnTo>
                    <a:pt x="9397" y="5686"/>
                  </a:lnTo>
                  <a:cubicBezTo>
                    <a:pt x="9759" y="5686"/>
                    <a:pt x="10055" y="5390"/>
                    <a:pt x="10055" y="5028"/>
                  </a:cubicBezTo>
                  <a:lnTo>
                    <a:pt x="10055" y="3988"/>
                  </a:lnTo>
                  <a:cubicBezTo>
                    <a:pt x="10046" y="3435"/>
                    <a:pt x="9702" y="2938"/>
                    <a:pt x="9178" y="2748"/>
                  </a:cubicBezTo>
                  <a:lnTo>
                    <a:pt x="6917" y="1956"/>
                  </a:lnTo>
                  <a:cubicBezTo>
                    <a:pt x="6573" y="1832"/>
                    <a:pt x="6335" y="1498"/>
                    <a:pt x="6335" y="1135"/>
                  </a:cubicBezTo>
                  <a:lnTo>
                    <a:pt x="6335" y="0"/>
                  </a:ln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0"/>
            <p:cNvSpPr/>
            <p:nvPr/>
          </p:nvSpPr>
          <p:spPr>
            <a:xfrm>
              <a:off x="8160376" y="2625131"/>
              <a:ext cx="68736" cy="22990"/>
            </a:xfrm>
            <a:custGeom>
              <a:rect b="b" l="l" r="r" t="t"/>
              <a:pathLst>
                <a:path extrusionOk="0" h="878" w="2625">
                  <a:moveTo>
                    <a:pt x="1" y="0"/>
                  </a:moveTo>
                  <a:lnTo>
                    <a:pt x="1" y="601"/>
                  </a:lnTo>
                  <a:cubicBezTo>
                    <a:pt x="411" y="782"/>
                    <a:pt x="859" y="878"/>
                    <a:pt x="1308" y="878"/>
                  </a:cubicBezTo>
                  <a:cubicBezTo>
                    <a:pt x="1756" y="878"/>
                    <a:pt x="2204" y="782"/>
                    <a:pt x="2624" y="601"/>
                  </a:cubicBezTo>
                  <a:lnTo>
                    <a:pt x="26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0"/>
            <p:cNvSpPr/>
            <p:nvPr/>
          </p:nvSpPr>
          <p:spPr>
            <a:xfrm>
              <a:off x="8098187" y="2482239"/>
              <a:ext cx="192617" cy="154387"/>
            </a:xfrm>
            <a:custGeom>
              <a:rect b="b" l="l" r="r" t="t"/>
              <a:pathLst>
                <a:path extrusionOk="0" h="5896" w="7356">
                  <a:moveTo>
                    <a:pt x="2156" y="0"/>
                  </a:moveTo>
                  <a:cubicBezTo>
                    <a:pt x="1431" y="0"/>
                    <a:pt x="840" y="582"/>
                    <a:pt x="840" y="1307"/>
                  </a:cubicBezTo>
                  <a:lnTo>
                    <a:pt x="840" y="2185"/>
                  </a:lnTo>
                  <a:lnTo>
                    <a:pt x="735" y="2185"/>
                  </a:lnTo>
                  <a:cubicBezTo>
                    <a:pt x="0" y="2185"/>
                    <a:pt x="0" y="3273"/>
                    <a:pt x="735" y="3273"/>
                  </a:cubicBezTo>
                  <a:lnTo>
                    <a:pt x="849" y="3273"/>
                  </a:lnTo>
                  <a:cubicBezTo>
                    <a:pt x="964" y="4751"/>
                    <a:pt x="2194" y="5896"/>
                    <a:pt x="3683" y="5896"/>
                  </a:cubicBezTo>
                  <a:cubicBezTo>
                    <a:pt x="5161" y="5896"/>
                    <a:pt x="6392" y="4751"/>
                    <a:pt x="6506" y="3273"/>
                  </a:cubicBezTo>
                  <a:lnTo>
                    <a:pt x="6630" y="3273"/>
                  </a:lnTo>
                  <a:cubicBezTo>
                    <a:pt x="7356" y="3273"/>
                    <a:pt x="7356" y="2185"/>
                    <a:pt x="6630" y="2185"/>
                  </a:cubicBezTo>
                  <a:lnTo>
                    <a:pt x="6526" y="2185"/>
                  </a:lnTo>
                  <a:lnTo>
                    <a:pt x="6526" y="1307"/>
                  </a:lnTo>
                  <a:cubicBezTo>
                    <a:pt x="6526" y="582"/>
                    <a:pt x="5934" y="0"/>
                    <a:pt x="5209" y="0"/>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0"/>
            <p:cNvSpPr/>
            <p:nvPr/>
          </p:nvSpPr>
          <p:spPr>
            <a:xfrm>
              <a:off x="8154642" y="2539872"/>
              <a:ext cx="11521" cy="17334"/>
            </a:xfrm>
            <a:custGeom>
              <a:rect b="b" l="l" r="r" t="t"/>
              <a:pathLst>
                <a:path extrusionOk="0" h="662" w="440">
                  <a:moveTo>
                    <a:pt x="220" y="1"/>
                  </a:moveTo>
                  <a:cubicBezTo>
                    <a:pt x="110" y="1"/>
                    <a:pt x="0" y="75"/>
                    <a:pt x="0" y="222"/>
                  </a:cubicBezTo>
                  <a:lnTo>
                    <a:pt x="0" y="442"/>
                  </a:lnTo>
                  <a:cubicBezTo>
                    <a:pt x="0" y="556"/>
                    <a:pt x="96" y="661"/>
                    <a:pt x="220" y="661"/>
                  </a:cubicBezTo>
                  <a:cubicBezTo>
                    <a:pt x="334" y="652"/>
                    <a:pt x="439" y="556"/>
                    <a:pt x="439" y="442"/>
                  </a:cubicBezTo>
                  <a:lnTo>
                    <a:pt x="439" y="222"/>
                  </a:lnTo>
                  <a:cubicBezTo>
                    <a:pt x="439" y="75"/>
                    <a:pt x="329"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0"/>
            <p:cNvSpPr/>
            <p:nvPr/>
          </p:nvSpPr>
          <p:spPr>
            <a:xfrm>
              <a:off x="8223325" y="2539872"/>
              <a:ext cx="11286" cy="17334"/>
            </a:xfrm>
            <a:custGeom>
              <a:rect b="b" l="l" r="r" t="t"/>
              <a:pathLst>
                <a:path extrusionOk="0" h="662" w="431">
                  <a:moveTo>
                    <a:pt x="215" y="1"/>
                  </a:moveTo>
                  <a:cubicBezTo>
                    <a:pt x="108" y="1"/>
                    <a:pt x="1" y="75"/>
                    <a:pt x="1" y="222"/>
                  </a:cubicBezTo>
                  <a:lnTo>
                    <a:pt x="1" y="442"/>
                  </a:lnTo>
                  <a:cubicBezTo>
                    <a:pt x="1" y="556"/>
                    <a:pt x="96" y="661"/>
                    <a:pt x="220" y="661"/>
                  </a:cubicBezTo>
                  <a:cubicBezTo>
                    <a:pt x="335" y="652"/>
                    <a:pt x="430" y="556"/>
                    <a:pt x="430" y="442"/>
                  </a:cubicBezTo>
                  <a:lnTo>
                    <a:pt x="430" y="222"/>
                  </a:lnTo>
                  <a:cubicBezTo>
                    <a:pt x="430" y="75"/>
                    <a:pt x="323" y="1"/>
                    <a:pt x="2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0"/>
            <p:cNvSpPr/>
            <p:nvPr/>
          </p:nvSpPr>
          <p:spPr>
            <a:xfrm>
              <a:off x="8169358" y="2585094"/>
              <a:ext cx="50720" cy="17334"/>
            </a:xfrm>
            <a:custGeom>
              <a:rect b="b" l="l" r="r" t="t"/>
              <a:pathLst>
                <a:path extrusionOk="0" h="662" w="1937">
                  <a:moveTo>
                    <a:pt x="310" y="0"/>
                  </a:moveTo>
                  <a:cubicBezTo>
                    <a:pt x="144" y="0"/>
                    <a:pt x="0" y="221"/>
                    <a:pt x="154" y="375"/>
                  </a:cubicBezTo>
                  <a:cubicBezTo>
                    <a:pt x="373" y="558"/>
                    <a:pt x="645" y="662"/>
                    <a:pt x="928" y="662"/>
                  </a:cubicBezTo>
                  <a:cubicBezTo>
                    <a:pt x="940" y="662"/>
                    <a:pt x="952" y="661"/>
                    <a:pt x="965" y="661"/>
                  </a:cubicBezTo>
                  <a:cubicBezTo>
                    <a:pt x="977" y="661"/>
                    <a:pt x="989" y="662"/>
                    <a:pt x="1002" y="662"/>
                  </a:cubicBezTo>
                  <a:cubicBezTo>
                    <a:pt x="1284" y="662"/>
                    <a:pt x="1556" y="558"/>
                    <a:pt x="1776" y="375"/>
                  </a:cubicBezTo>
                  <a:cubicBezTo>
                    <a:pt x="1936" y="221"/>
                    <a:pt x="1789" y="0"/>
                    <a:pt x="1621" y="0"/>
                  </a:cubicBezTo>
                  <a:cubicBezTo>
                    <a:pt x="1570" y="0"/>
                    <a:pt x="1517" y="21"/>
                    <a:pt x="1470" y="70"/>
                  </a:cubicBezTo>
                  <a:cubicBezTo>
                    <a:pt x="1318" y="170"/>
                    <a:pt x="1141" y="220"/>
                    <a:pt x="965" y="220"/>
                  </a:cubicBezTo>
                  <a:cubicBezTo>
                    <a:pt x="788" y="220"/>
                    <a:pt x="612" y="170"/>
                    <a:pt x="459" y="70"/>
                  </a:cubicBezTo>
                  <a:cubicBezTo>
                    <a:pt x="412" y="21"/>
                    <a:pt x="360" y="0"/>
                    <a:pt x="310" y="0"/>
                  </a:cubicBez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0"/>
            <p:cNvSpPr/>
            <p:nvPr/>
          </p:nvSpPr>
          <p:spPr>
            <a:xfrm>
              <a:off x="8146734" y="2519317"/>
              <a:ext cx="23017" cy="14664"/>
            </a:xfrm>
            <a:custGeom>
              <a:rect b="b" l="l" r="r" t="t"/>
              <a:pathLst>
                <a:path extrusionOk="0" h="560" w="879">
                  <a:moveTo>
                    <a:pt x="566" y="1"/>
                  </a:moveTo>
                  <a:cubicBezTo>
                    <a:pt x="534" y="1"/>
                    <a:pt x="500" y="8"/>
                    <a:pt x="464" y="25"/>
                  </a:cubicBezTo>
                  <a:lnTo>
                    <a:pt x="207" y="149"/>
                  </a:lnTo>
                  <a:cubicBezTo>
                    <a:pt x="0" y="243"/>
                    <a:pt x="62" y="559"/>
                    <a:pt x="292" y="559"/>
                  </a:cubicBezTo>
                  <a:cubicBezTo>
                    <a:pt x="295" y="559"/>
                    <a:pt x="299" y="559"/>
                    <a:pt x="302" y="559"/>
                  </a:cubicBezTo>
                  <a:cubicBezTo>
                    <a:pt x="331" y="559"/>
                    <a:pt x="369" y="550"/>
                    <a:pt x="398" y="540"/>
                  </a:cubicBezTo>
                  <a:lnTo>
                    <a:pt x="655" y="426"/>
                  </a:lnTo>
                  <a:cubicBezTo>
                    <a:pt x="878" y="310"/>
                    <a:pt x="772" y="1"/>
                    <a:pt x="566"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0"/>
            <p:cNvSpPr/>
            <p:nvPr/>
          </p:nvSpPr>
          <p:spPr>
            <a:xfrm>
              <a:off x="8219476" y="2519317"/>
              <a:ext cx="23278" cy="14664"/>
            </a:xfrm>
            <a:custGeom>
              <a:rect b="b" l="l" r="r" t="t"/>
              <a:pathLst>
                <a:path extrusionOk="0" h="560" w="889">
                  <a:moveTo>
                    <a:pt x="313" y="1"/>
                  </a:moveTo>
                  <a:cubicBezTo>
                    <a:pt x="107" y="1"/>
                    <a:pt x="1" y="310"/>
                    <a:pt x="224" y="426"/>
                  </a:cubicBezTo>
                  <a:lnTo>
                    <a:pt x="491" y="540"/>
                  </a:lnTo>
                  <a:cubicBezTo>
                    <a:pt x="520" y="550"/>
                    <a:pt x="548" y="559"/>
                    <a:pt x="577" y="559"/>
                  </a:cubicBezTo>
                  <a:cubicBezTo>
                    <a:pt x="580" y="559"/>
                    <a:pt x="584" y="559"/>
                    <a:pt x="587" y="559"/>
                  </a:cubicBezTo>
                  <a:cubicBezTo>
                    <a:pt x="818" y="559"/>
                    <a:pt x="889" y="243"/>
                    <a:pt x="672" y="149"/>
                  </a:cubicBezTo>
                  <a:lnTo>
                    <a:pt x="415" y="25"/>
                  </a:lnTo>
                  <a:cubicBezTo>
                    <a:pt x="379" y="8"/>
                    <a:pt x="345" y="1"/>
                    <a:pt x="313"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0"/>
            <p:cNvSpPr/>
            <p:nvPr/>
          </p:nvSpPr>
          <p:spPr>
            <a:xfrm>
              <a:off x="8062968" y="2692321"/>
              <a:ext cx="263316" cy="81697"/>
            </a:xfrm>
            <a:custGeom>
              <a:rect b="b" l="l" r="r" t="t"/>
              <a:pathLst>
                <a:path extrusionOk="0" h="3120" w="10056">
                  <a:moveTo>
                    <a:pt x="1393" y="0"/>
                  </a:moveTo>
                  <a:lnTo>
                    <a:pt x="878" y="182"/>
                  </a:lnTo>
                  <a:cubicBezTo>
                    <a:pt x="353" y="372"/>
                    <a:pt x="0" y="869"/>
                    <a:pt x="0" y="1422"/>
                  </a:cubicBezTo>
                  <a:lnTo>
                    <a:pt x="0" y="2462"/>
                  </a:lnTo>
                  <a:cubicBezTo>
                    <a:pt x="0" y="2824"/>
                    <a:pt x="296" y="3120"/>
                    <a:pt x="658" y="3120"/>
                  </a:cubicBezTo>
                  <a:lnTo>
                    <a:pt x="9397" y="3120"/>
                  </a:lnTo>
                  <a:cubicBezTo>
                    <a:pt x="9759" y="3120"/>
                    <a:pt x="10055" y="2824"/>
                    <a:pt x="10055" y="2462"/>
                  </a:cubicBezTo>
                  <a:lnTo>
                    <a:pt x="10055" y="1422"/>
                  </a:lnTo>
                  <a:cubicBezTo>
                    <a:pt x="10055" y="869"/>
                    <a:pt x="9702" y="372"/>
                    <a:pt x="9178" y="182"/>
                  </a:cubicBezTo>
                  <a:lnTo>
                    <a:pt x="8662" y="0"/>
                  </a:lnTo>
                  <a:cubicBezTo>
                    <a:pt x="7747" y="1202"/>
                    <a:pt x="6387" y="1803"/>
                    <a:pt x="5028" y="1803"/>
                  </a:cubicBezTo>
                  <a:cubicBezTo>
                    <a:pt x="3668" y="1803"/>
                    <a:pt x="2309" y="1202"/>
                    <a:pt x="1393"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0"/>
            <p:cNvSpPr/>
            <p:nvPr/>
          </p:nvSpPr>
          <p:spPr>
            <a:xfrm>
              <a:off x="8087949" y="2692557"/>
              <a:ext cx="213355" cy="58550"/>
            </a:xfrm>
            <a:custGeom>
              <a:rect b="b" l="l" r="r" t="t"/>
              <a:pathLst>
                <a:path extrusionOk="0" h="2236" w="8148">
                  <a:moveTo>
                    <a:pt x="439" y="1"/>
                  </a:moveTo>
                  <a:lnTo>
                    <a:pt x="0" y="154"/>
                  </a:lnTo>
                  <a:cubicBezTo>
                    <a:pt x="1002" y="1542"/>
                    <a:pt x="2538" y="2236"/>
                    <a:pt x="4074" y="2236"/>
                  </a:cubicBezTo>
                  <a:cubicBezTo>
                    <a:pt x="5610" y="2236"/>
                    <a:pt x="7146" y="1542"/>
                    <a:pt x="8147" y="154"/>
                  </a:cubicBezTo>
                  <a:lnTo>
                    <a:pt x="7708" y="1"/>
                  </a:lnTo>
                  <a:cubicBezTo>
                    <a:pt x="6850" y="1127"/>
                    <a:pt x="5505" y="1794"/>
                    <a:pt x="4074" y="1794"/>
                  </a:cubicBezTo>
                  <a:cubicBezTo>
                    <a:pt x="2652" y="1794"/>
                    <a:pt x="1307" y="1127"/>
                    <a:pt x="439"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0"/>
            <p:cNvSpPr/>
            <p:nvPr/>
          </p:nvSpPr>
          <p:spPr>
            <a:xfrm>
              <a:off x="8102429" y="2482239"/>
              <a:ext cx="138152" cy="154387"/>
            </a:xfrm>
            <a:custGeom>
              <a:rect b="b" l="l" r="r" t="t"/>
              <a:pathLst>
                <a:path extrusionOk="0" h="5896" w="5276">
                  <a:moveTo>
                    <a:pt x="1994" y="0"/>
                  </a:moveTo>
                  <a:cubicBezTo>
                    <a:pt x="1269" y="0"/>
                    <a:pt x="678" y="582"/>
                    <a:pt x="678" y="1307"/>
                  </a:cubicBezTo>
                  <a:lnTo>
                    <a:pt x="678" y="2185"/>
                  </a:lnTo>
                  <a:lnTo>
                    <a:pt x="611" y="2185"/>
                  </a:lnTo>
                  <a:cubicBezTo>
                    <a:pt x="604" y="2185"/>
                    <a:pt x="598" y="2185"/>
                    <a:pt x="592" y="2185"/>
                  </a:cubicBezTo>
                  <a:cubicBezTo>
                    <a:pt x="304" y="2185"/>
                    <a:pt x="66" y="2392"/>
                    <a:pt x="29" y="2672"/>
                  </a:cubicBezTo>
                  <a:cubicBezTo>
                    <a:pt x="0" y="2996"/>
                    <a:pt x="248" y="3273"/>
                    <a:pt x="573" y="3273"/>
                  </a:cubicBezTo>
                  <a:lnTo>
                    <a:pt x="697" y="3273"/>
                  </a:lnTo>
                  <a:cubicBezTo>
                    <a:pt x="800" y="4776"/>
                    <a:pt x="2054" y="5895"/>
                    <a:pt x="3501" y="5895"/>
                  </a:cubicBezTo>
                  <a:cubicBezTo>
                    <a:pt x="3652" y="5895"/>
                    <a:pt x="3805" y="5883"/>
                    <a:pt x="3959" y="5858"/>
                  </a:cubicBezTo>
                  <a:cubicBezTo>
                    <a:pt x="2576" y="5648"/>
                    <a:pt x="1555" y="4455"/>
                    <a:pt x="1555" y="3053"/>
                  </a:cubicBezTo>
                  <a:lnTo>
                    <a:pt x="1555" y="1307"/>
                  </a:lnTo>
                  <a:cubicBezTo>
                    <a:pt x="1555" y="830"/>
                    <a:pt x="1947" y="439"/>
                    <a:pt x="2433" y="439"/>
                  </a:cubicBezTo>
                  <a:lnTo>
                    <a:pt x="4837" y="439"/>
                  </a:lnTo>
                  <a:cubicBezTo>
                    <a:pt x="5076" y="439"/>
                    <a:pt x="5276" y="239"/>
                    <a:pt x="5276" y="0"/>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70"/>
          <p:cNvGrpSpPr/>
          <p:nvPr/>
        </p:nvGrpSpPr>
        <p:grpSpPr>
          <a:xfrm>
            <a:off x="3536741" y="3712477"/>
            <a:ext cx="274903" cy="527595"/>
            <a:chOff x="2593102" y="2288778"/>
            <a:chExt cx="204663" cy="363007"/>
          </a:xfrm>
        </p:grpSpPr>
        <p:sp>
          <p:nvSpPr>
            <p:cNvPr id="885" name="Google Shape;885;p70"/>
            <p:cNvSpPr/>
            <p:nvPr/>
          </p:nvSpPr>
          <p:spPr>
            <a:xfrm>
              <a:off x="2753837" y="2310636"/>
              <a:ext cx="43928" cy="297431"/>
            </a:xfrm>
            <a:custGeom>
              <a:rect b="b" l="l" r="r" t="t"/>
              <a:pathLst>
                <a:path extrusionOk="0" h="11321" w="1672">
                  <a:moveTo>
                    <a:pt x="0" y="0"/>
                  </a:moveTo>
                  <a:lnTo>
                    <a:pt x="0" y="11320"/>
                  </a:lnTo>
                  <a:lnTo>
                    <a:pt x="1672" y="10481"/>
                  </a:lnTo>
                  <a:lnTo>
                    <a:pt x="1672" y="833"/>
                  </a:lnTo>
                  <a:lnTo>
                    <a:pt x="0" y="0"/>
                  </a:lnTo>
                  <a:close/>
                </a:path>
              </a:pathLst>
            </a:custGeom>
            <a:solidFill>
              <a:srgbClr val="516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0"/>
            <p:cNvSpPr/>
            <p:nvPr/>
          </p:nvSpPr>
          <p:spPr>
            <a:xfrm>
              <a:off x="2593102" y="2310636"/>
              <a:ext cx="182620" cy="297431"/>
            </a:xfrm>
            <a:custGeom>
              <a:rect b="b" l="l" r="r" t="t"/>
              <a:pathLst>
                <a:path extrusionOk="0" h="11321" w="6951">
                  <a:moveTo>
                    <a:pt x="6951" y="0"/>
                  </a:moveTo>
                  <a:lnTo>
                    <a:pt x="1" y="833"/>
                  </a:lnTo>
                  <a:lnTo>
                    <a:pt x="1" y="10481"/>
                  </a:lnTo>
                  <a:lnTo>
                    <a:pt x="6951" y="11320"/>
                  </a:lnTo>
                  <a:lnTo>
                    <a:pt x="6951" y="0"/>
                  </a:lnTo>
                  <a:close/>
                </a:path>
              </a:pathLst>
            </a:custGeom>
            <a:solidFill>
              <a:srgbClr val="BF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0"/>
            <p:cNvSpPr/>
            <p:nvPr/>
          </p:nvSpPr>
          <p:spPr>
            <a:xfrm>
              <a:off x="2753837" y="2585972"/>
              <a:ext cx="43928" cy="65813"/>
            </a:xfrm>
            <a:custGeom>
              <a:rect b="b" l="l" r="r" t="t"/>
              <a:pathLst>
                <a:path extrusionOk="0" h="2505" w="1672">
                  <a:moveTo>
                    <a:pt x="833" y="1"/>
                  </a:moveTo>
                  <a:lnTo>
                    <a:pt x="0" y="2505"/>
                  </a:lnTo>
                  <a:lnTo>
                    <a:pt x="833" y="2505"/>
                  </a:lnTo>
                  <a:cubicBezTo>
                    <a:pt x="1297" y="2505"/>
                    <a:pt x="1665" y="2130"/>
                    <a:pt x="1672" y="1673"/>
                  </a:cubicBezTo>
                  <a:lnTo>
                    <a:pt x="1672" y="1"/>
                  </a:lnTo>
                  <a:close/>
                </a:path>
              </a:pathLst>
            </a:custGeom>
            <a:solidFill>
              <a:srgbClr val="6F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0"/>
            <p:cNvSpPr/>
            <p:nvPr/>
          </p:nvSpPr>
          <p:spPr>
            <a:xfrm>
              <a:off x="2753837" y="2288778"/>
              <a:ext cx="43928" cy="43744"/>
            </a:xfrm>
            <a:custGeom>
              <a:rect b="b" l="l" r="r" t="t"/>
              <a:pathLst>
                <a:path extrusionOk="0" h="1665" w="1672">
                  <a:moveTo>
                    <a:pt x="0" y="0"/>
                  </a:moveTo>
                  <a:lnTo>
                    <a:pt x="833" y="1665"/>
                  </a:lnTo>
                  <a:lnTo>
                    <a:pt x="1672" y="1665"/>
                  </a:lnTo>
                  <a:lnTo>
                    <a:pt x="1672" y="832"/>
                  </a:lnTo>
                  <a:cubicBezTo>
                    <a:pt x="1665" y="375"/>
                    <a:pt x="1297" y="0"/>
                    <a:pt x="833" y="0"/>
                  </a:cubicBezTo>
                  <a:close/>
                </a:path>
              </a:pathLst>
            </a:custGeom>
            <a:solidFill>
              <a:srgbClr val="6F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0"/>
            <p:cNvSpPr/>
            <p:nvPr/>
          </p:nvSpPr>
          <p:spPr>
            <a:xfrm>
              <a:off x="2593102" y="2585972"/>
              <a:ext cx="182620" cy="65813"/>
            </a:xfrm>
            <a:custGeom>
              <a:rect b="b" l="l" r="r" t="t"/>
              <a:pathLst>
                <a:path extrusionOk="0" h="2505" w="6951">
                  <a:moveTo>
                    <a:pt x="1" y="1"/>
                  </a:moveTo>
                  <a:lnTo>
                    <a:pt x="1" y="1673"/>
                  </a:lnTo>
                  <a:cubicBezTo>
                    <a:pt x="8" y="2130"/>
                    <a:pt x="375" y="2505"/>
                    <a:pt x="840" y="2505"/>
                  </a:cubicBezTo>
                  <a:lnTo>
                    <a:pt x="6118" y="2505"/>
                  </a:lnTo>
                  <a:cubicBezTo>
                    <a:pt x="6576" y="2505"/>
                    <a:pt x="6951" y="2130"/>
                    <a:pt x="6951" y="1673"/>
                  </a:cubicBezTo>
                  <a:lnTo>
                    <a:pt x="6951" y="1"/>
                  </a:lnTo>
                  <a:close/>
                </a:path>
              </a:pathLst>
            </a:custGeom>
            <a:solidFill>
              <a:srgbClr val="A1B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0"/>
            <p:cNvSpPr/>
            <p:nvPr/>
          </p:nvSpPr>
          <p:spPr>
            <a:xfrm>
              <a:off x="2593102" y="2288778"/>
              <a:ext cx="182620" cy="43744"/>
            </a:xfrm>
            <a:custGeom>
              <a:rect b="b" l="l" r="r" t="t"/>
              <a:pathLst>
                <a:path extrusionOk="0" h="1665" w="6951">
                  <a:moveTo>
                    <a:pt x="840" y="0"/>
                  </a:moveTo>
                  <a:cubicBezTo>
                    <a:pt x="375" y="0"/>
                    <a:pt x="8" y="375"/>
                    <a:pt x="1" y="832"/>
                  </a:cubicBezTo>
                  <a:lnTo>
                    <a:pt x="1" y="1665"/>
                  </a:lnTo>
                  <a:lnTo>
                    <a:pt x="6951" y="1665"/>
                  </a:lnTo>
                  <a:lnTo>
                    <a:pt x="6951" y="832"/>
                  </a:lnTo>
                  <a:cubicBezTo>
                    <a:pt x="6951" y="375"/>
                    <a:pt x="6576" y="0"/>
                    <a:pt x="6118" y="0"/>
                  </a:cubicBezTo>
                  <a:close/>
                </a:path>
              </a:pathLst>
            </a:custGeom>
            <a:solidFill>
              <a:srgbClr val="A1B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0"/>
            <p:cNvSpPr/>
            <p:nvPr/>
          </p:nvSpPr>
          <p:spPr>
            <a:xfrm>
              <a:off x="2688050" y="2305172"/>
              <a:ext cx="36650" cy="10956"/>
            </a:xfrm>
            <a:custGeom>
              <a:rect b="b" l="l" r="r" t="t"/>
              <a:pathLst>
                <a:path extrusionOk="0" h="417" w="1395">
                  <a:moveTo>
                    <a:pt x="285" y="0"/>
                  </a:moveTo>
                  <a:cubicBezTo>
                    <a:pt x="0" y="0"/>
                    <a:pt x="0" y="416"/>
                    <a:pt x="285" y="416"/>
                  </a:cubicBezTo>
                  <a:lnTo>
                    <a:pt x="1117" y="416"/>
                  </a:lnTo>
                  <a:cubicBezTo>
                    <a:pt x="1395" y="416"/>
                    <a:pt x="1395" y="0"/>
                    <a:pt x="1117"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0"/>
            <p:cNvSpPr/>
            <p:nvPr/>
          </p:nvSpPr>
          <p:spPr>
            <a:xfrm>
              <a:off x="2684399" y="2607857"/>
              <a:ext cx="22069" cy="22069"/>
            </a:xfrm>
            <a:custGeom>
              <a:rect b="b" l="l" r="r" t="t"/>
              <a:pathLst>
                <a:path extrusionOk="0" h="840" w="840">
                  <a:moveTo>
                    <a:pt x="424" y="0"/>
                  </a:moveTo>
                  <a:cubicBezTo>
                    <a:pt x="188" y="0"/>
                    <a:pt x="1" y="188"/>
                    <a:pt x="1" y="423"/>
                  </a:cubicBezTo>
                  <a:cubicBezTo>
                    <a:pt x="1" y="652"/>
                    <a:pt x="188" y="840"/>
                    <a:pt x="424" y="840"/>
                  </a:cubicBezTo>
                  <a:cubicBezTo>
                    <a:pt x="653" y="840"/>
                    <a:pt x="840" y="652"/>
                    <a:pt x="840" y="423"/>
                  </a:cubicBezTo>
                  <a:cubicBezTo>
                    <a:pt x="840" y="188"/>
                    <a:pt x="653"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0"/>
            <p:cNvSpPr/>
            <p:nvPr/>
          </p:nvSpPr>
          <p:spPr>
            <a:xfrm>
              <a:off x="2668004" y="2305172"/>
              <a:ext cx="10956" cy="10956"/>
            </a:xfrm>
            <a:custGeom>
              <a:rect b="b" l="l" r="r" t="t"/>
              <a:pathLst>
                <a:path extrusionOk="0" h="417" w="417">
                  <a:moveTo>
                    <a:pt x="208" y="0"/>
                  </a:moveTo>
                  <a:cubicBezTo>
                    <a:pt x="97" y="0"/>
                    <a:pt x="0" y="97"/>
                    <a:pt x="0" y="208"/>
                  </a:cubicBezTo>
                  <a:cubicBezTo>
                    <a:pt x="0" y="326"/>
                    <a:pt x="97" y="416"/>
                    <a:pt x="208" y="416"/>
                  </a:cubicBezTo>
                  <a:cubicBezTo>
                    <a:pt x="326" y="416"/>
                    <a:pt x="417" y="326"/>
                    <a:pt x="417" y="208"/>
                  </a:cubicBezTo>
                  <a:cubicBezTo>
                    <a:pt x="417" y="97"/>
                    <a:pt x="326" y="0"/>
                    <a:pt x="208"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70"/>
          <p:cNvGrpSpPr/>
          <p:nvPr/>
        </p:nvGrpSpPr>
        <p:grpSpPr>
          <a:xfrm>
            <a:off x="5279494" y="3771205"/>
            <a:ext cx="472971" cy="454198"/>
            <a:chOff x="4179067" y="2811495"/>
            <a:chExt cx="286475" cy="274390"/>
          </a:xfrm>
        </p:grpSpPr>
        <p:sp>
          <p:nvSpPr>
            <p:cNvPr id="895" name="Google Shape;895;p70"/>
            <p:cNvSpPr/>
            <p:nvPr/>
          </p:nvSpPr>
          <p:spPr>
            <a:xfrm>
              <a:off x="4333786" y="2956651"/>
              <a:ext cx="69990" cy="69990"/>
            </a:xfrm>
            <a:custGeom>
              <a:rect b="b" l="l" r="r" t="t"/>
              <a:pathLst>
                <a:path extrusionOk="0" h="2664" w="2664">
                  <a:moveTo>
                    <a:pt x="493" y="0"/>
                  </a:moveTo>
                  <a:lnTo>
                    <a:pt x="0" y="493"/>
                  </a:lnTo>
                  <a:lnTo>
                    <a:pt x="2171" y="2664"/>
                  </a:lnTo>
                  <a:lnTo>
                    <a:pt x="2664" y="2171"/>
                  </a:lnTo>
                  <a:lnTo>
                    <a:pt x="493" y="0"/>
                  </a:lnTo>
                  <a:close/>
                </a:path>
              </a:pathLst>
            </a:custGeom>
            <a:solidFill>
              <a:srgbClr val="DFE6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0"/>
            <p:cNvSpPr/>
            <p:nvPr/>
          </p:nvSpPr>
          <p:spPr>
            <a:xfrm>
              <a:off x="4363290" y="2987022"/>
              <a:ext cx="102253" cy="98785"/>
            </a:xfrm>
            <a:custGeom>
              <a:rect b="b" l="l" r="r" t="t"/>
              <a:pathLst>
                <a:path extrusionOk="0" h="3760" w="3892">
                  <a:moveTo>
                    <a:pt x="820" y="1"/>
                  </a:moveTo>
                  <a:cubicBezTo>
                    <a:pt x="748" y="1"/>
                    <a:pt x="675" y="28"/>
                    <a:pt x="618" y="86"/>
                  </a:cubicBezTo>
                  <a:lnTo>
                    <a:pt x="112" y="592"/>
                  </a:lnTo>
                  <a:cubicBezTo>
                    <a:pt x="8" y="696"/>
                    <a:pt x="1" y="869"/>
                    <a:pt x="105" y="980"/>
                  </a:cubicBezTo>
                  <a:lnTo>
                    <a:pt x="2283" y="3471"/>
                  </a:lnTo>
                  <a:cubicBezTo>
                    <a:pt x="2456" y="3662"/>
                    <a:pt x="2696" y="3760"/>
                    <a:pt x="2936" y="3760"/>
                  </a:cubicBezTo>
                  <a:cubicBezTo>
                    <a:pt x="3156" y="3760"/>
                    <a:pt x="3376" y="3678"/>
                    <a:pt x="3545" y="3512"/>
                  </a:cubicBezTo>
                  <a:cubicBezTo>
                    <a:pt x="3892" y="3158"/>
                    <a:pt x="3878" y="2583"/>
                    <a:pt x="3503" y="2250"/>
                  </a:cubicBezTo>
                  <a:lnTo>
                    <a:pt x="1013" y="72"/>
                  </a:lnTo>
                  <a:cubicBezTo>
                    <a:pt x="956" y="25"/>
                    <a:pt x="888" y="1"/>
                    <a:pt x="820" y="1"/>
                  </a:cubicBezTo>
                  <a:close/>
                </a:path>
              </a:pathLst>
            </a:custGeom>
            <a:solidFill>
              <a:srgbClr val="B0B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0"/>
            <p:cNvSpPr/>
            <p:nvPr/>
          </p:nvSpPr>
          <p:spPr>
            <a:xfrm>
              <a:off x="4363474" y="2993826"/>
              <a:ext cx="98259" cy="92059"/>
            </a:xfrm>
            <a:custGeom>
              <a:rect b="b" l="l" r="r" t="t"/>
              <a:pathLst>
                <a:path extrusionOk="0" h="3504" w="3740">
                  <a:moveTo>
                    <a:pt x="438" y="0"/>
                  </a:moveTo>
                  <a:lnTo>
                    <a:pt x="112" y="333"/>
                  </a:lnTo>
                  <a:cubicBezTo>
                    <a:pt x="1" y="437"/>
                    <a:pt x="1" y="610"/>
                    <a:pt x="98" y="721"/>
                  </a:cubicBezTo>
                  <a:lnTo>
                    <a:pt x="2276" y="3212"/>
                  </a:lnTo>
                  <a:cubicBezTo>
                    <a:pt x="2449" y="3406"/>
                    <a:pt x="2687" y="3503"/>
                    <a:pt x="2926" y="3503"/>
                  </a:cubicBezTo>
                  <a:cubicBezTo>
                    <a:pt x="3147" y="3503"/>
                    <a:pt x="3368" y="3420"/>
                    <a:pt x="3538" y="3253"/>
                  </a:cubicBezTo>
                  <a:cubicBezTo>
                    <a:pt x="3628" y="3163"/>
                    <a:pt x="3698" y="3052"/>
                    <a:pt x="3739" y="2934"/>
                  </a:cubicBezTo>
                  <a:lnTo>
                    <a:pt x="3739" y="2934"/>
                  </a:lnTo>
                  <a:cubicBezTo>
                    <a:pt x="3645" y="2967"/>
                    <a:pt x="3547" y="2984"/>
                    <a:pt x="3450" y="2984"/>
                  </a:cubicBezTo>
                  <a:cubicBezTo>
                    <a:pt x="3205" y="2984"/>
                    <a:pt x="2965" y="2880"/>
                    <a:pt x="2796" y="2691"/>
                  </a:cubicBezTo>
                  <a:lnTo>
                    <a:pt x="438" y="0"/>
                  </a:lnTo>
                  <a:close/>
                </a:path>
              </a:pathLst>
            </a:custGeom>
            <a:solidFill>
              <a:srgbClr val="A5A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0"/>
            <p:cNvSpPr/>
            <p:nvPr/>
          </p:nvSpPr>
          <p:spPr>
            <a:xfrm>
              <a:off x="4179067" y="2811495"/>
              <a:ext cx="215408" cy="196282"/>
            </a:xfrm>
            <a:custGeom>
              <a:rect b="b" l="l" r="r" t="t"/>
              <a:pathLst>
                <a:path extrusionOk="0" h="7471" w="8199">
                  <a:moveTo>
                    <a:pt x="4097" y="0"/>
                  </a:moveTo>
                  <a:cubicBezTo>
                    <a:pt x="3141" y="0"/>
                    <a:pt x="2185" y="365"/>
                    <a:pt x="1457" y="1093"/>
                  </a:cubicBezTo>
                  <a:cubicBezTo>
                    <a:pt x="0" y="2549"/>
                    <a:pt x="0" y="4922"/>
                    <a:pt x="1457" y="6378"/>
                  </a:cubicBezTo>
                  <a:cubicBezTo>
                    <a:pt x="2185" y="7107"/>
                    <a:pt x="3141" y="7471"/>
                    <a:pt x="4097" y="7471"/>
                  </a:cubicBezTo>
                  <a:cubicBezTo>
                    <a:pt x="5053" y="7471"/>
                    <a:pt x="6010" y="7107"/>
                    <a:pt x="6742" y="6378"/>
                  </a:cubicBezTo>
                  <a:cubicBezTo>
                    <a:pt x="8199" y="4922"/>
                    <a:pt x="8199" y="2549"/>
                    <a:pt x="6742" y="1093"/>
                  </a:cubicBezTo>
                  <a:cubicBezTo>
                    <a:pt x="6010" y="365"/>
                    <a:pt x="5053" y="0"/>
                    <a:pt x="4097" y="0"/>
                  </a:cubicBezTo>
                  <a:close/>
                </a:path>
              </a:pathLst>
            </a:custGeom>
            <a:solidFill>
              <a:srgbClr val="E2E8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0"/>
            <p:cNvSpPr/>
            <p:nvPr/>
          </p:nvSpPr>
          <p:spPr>
            <a:xfrm>
              <a:off x="4204210" y="2834405"/>
              <a:ext cx="165123" cy="150463"/>
            </a:xfrm>
            <a:custGeom>
              <a:rect b="b" l="l" r="r" t="t"/>
              <a:pathLst>
                <a:path extrusionOk="0" h="5727" w="6285">
                  <a:moveTo>
                    <a:pt x="3143" y="1"/>
                  </a:moveTo>
                  <a:cubicBezTo>
                    <a:pt x="2409" y="1"/>
                    <a:pt x="1676" y="280"/>
                    <a:pt x="1117" y="838"/>
                  </a:cubicBezTo>
                  <a:cubicBezTo>
                    <a:pt x="0" y="1955"/>
                    <a:pt x="0" y="3772"/>
                    <a:pt x="1117" y="4889"/>
                  </a:cubicBezTo>
                  <a:cubicBezTo>
                    <a:pt x="1676" y="5447"/>
                    <a:pt x="2409" y="5726"/>
                    <a:pt x="3143" y="5726"/>
                  </a:cubicBezTo>
                  <a:cubicBezTo>
                    <a:pt x="3876" y="5726"/>
                    <a:pt x="4610" y="5447"/>
                    <a:pt x="5168" y="4889"/>
                  </a:cubicBezTo>
                  <a:cubicBezTo>
                    <a:pt x="6285" y="3772"/>
                    <a:pt x="6285" y="1955"/>
                    <a:pt x="5168" y="838"/>
                  </a:cubicBezTo>
                  <a:cubicBezTo>
                    <a:pt x="4610" y="280"/>
                    <a:pt x="3876" y="1"/>
                    <a:pt x="3143" y="1"/>
                  </a:cubicBezTo>
                  <a:close/>
                </a:path>
              </a:pathLst>
            </a:custGeom>
            <a:solidFill>
              <a:srgbClr val="CBD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0"/>
            <p:cNvSpPr/>
            <p:nvPr/>
          </p:nvSpPr>
          <p:spPr>
            <a:xfrm>
              <a:off x="4204210" y="2850037"/>
              <a:ext cx="142160" cy="133175"/>
            </a:xfrm>
            <a:custGeom>
              <a:rect b="b" l="l" r="r" t="t"/>
              <a:pathLst>
                <a:path extrusionOk="0" h="5069" w="5411">
                  <a:moveTo>
                    <a:pt x="1388" y="0"/>
                  </a:moveTo>
                  <a:lnTo>
                    <a:pt x="1388" y="0"/>
                  </a:lnTo>
                  <a:cubicBezTo>
                    <a:pt x="1291" y="77"/>
                    <a:pt x="1200" y="153"/>
                    <a:pt x="1117" y="243"/>
                  </a:cubicBezTo>
                  <a:cubicBezTo>
                    <a:pt x="0" y="1422"/>
                    <a:pt x="84" y="3288"/>
                    <a:pt x="1304" y="4356"/>
                  </a:cubicBezTo>
                  <a:cubicBezTo>
                    <a:pt x="1848" y="4835"/>
                    <a:pt x="2522" y="5068"/>
                    <a:pt x="3193" y="5068"/>
                  </a:cubicBezTo>
                  <a:cubicBezTo>
                    <a:pt x="4021" y="5068"/>
                    <a:pt x="4844" y="4713"/>
                    <a:pt x="5411" y="4023"/>
                  </a:cubicBezTo>
                  <a:lnTo>
                    <a:pt x="5411" y="4023"/>
                  </a:lnTo>
                  <a:cubicBezTo>
                    <a:pt x="4886" y="4437"/>
                    <a:pt x="4259" y="4640"/>
                    <a:pt x="3634" y="4640"/>
                  </a:cubicBezTo>
                  <a:cubicBezTo>
                    <a:pt x="2898" y="4640"/>
                    <a:pt x="2165" y="4357"/>
                    <a:pt x="1610" y="3801"/>
                  </a:cubicBezTo>
                  <a:cubicBezTo>
                    <a:pt x="576" y="2775"/>
                    <a:pt x="486" y="1138"/>
                    <a:pt x="1388" y="0"/>
                  </a:cubicBezTo>
                  <a:close/>
                </a:path>
              </a:pathLst>
            </a:custGeom>
            <a:solidFill>
              <a:srgbClr val="B3C3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0"/>
            <p:cNvSpPr/>
            <p:nvPr/>
          </p:nvSpPr>
          <p:spPr>
            <a:xfrm>
              <a:off x="4246666" y="2855186"/>
              <a:ext cx="81103" cy="22883"/>
            </a:xfrm>
            <a:custGeom>
              <a:rect b="b" l="l" r="r" t="t"/>
              <a:pathLst>
                <a:path extrusionOk="0" h="871" w="3087">
                  <a:moveTo>
                    <a:pt x="1524" y="0"/>
                  </a:moveTo>
                  <a:cubicBezTo>
                    <a:pt x="994" y="0"/>
                    <a:pt x="465" y="203"/>
                    <a:pt x="63" y="609"/>
                  </a:cubicBezTo>
                  <a:cubicBezTo>
                    <a:pt x="1" y="671"/>
                    <a:pt x="1" y="762"/>
                    <a:pt x="63" y="824"/>
                  </a:cubicBezTo>
                  <a:cubicBezTo>
                    <a:pt x="91" y="855"/>
                    <a:pt x="129" y="871"/>
                    <a:pt x="168" y="871"/>
                  </a:cubicBezTo>
                  <a:cubicBezTo>
                    <a:pt x="207" y="871"/>
                    <a:pt x="247" y="855"/>
                    <a:pt x="278" y="824"/>
                  </a:cubicBezTo>
                  <a:cubicBezTo>
                    <a:pt x="621" y="481"/>
                    <a:pt x="1072" y="309"/>
                    <a:pt x="1523" y="309"/>
                  </a:cubicBezTo>
                  <a:cubicBezTo>
                    <a:pt x="1974" y="309"/>
                    <a:pt x="2425" y="481"/>
                    <a:pt x="2768" y="824"/>
                  </a:cubicBezTo>
                  <a:cubicBezTo>
                    <a:pt x="2801" y="854"/>
                    <a:pt x="2838" y="867"/>
                    <a:pt x="2872" y="867"/>
                  </a:cubicBezTo>
                  <a:cubicBezTo>
                    <a:pt x="2989" y="867"/>
                    <a:pt x="3086" y="721"/>
                    <a:pt x="2990" y="609"/>
                  </a:cubicBezTo>
                  <a:cubicBezTo>
                    <a:pt x="2584" y="203"/>
                    <a:pt x="2054" y="0"/>
                    <a:pt x="1524" y="0"/>
                  </a:cubicBezTo>
                  <a:close/>
                </a:path>
              </a:pathLst>
            </a:custGeom>
            <a:solidFill>
              <a:srgbClr val="F7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0"/>
            <p:cNvSpPr/>
            <p:nvPr/>
          </p:nvSpPr>
          <p:spPr>
            <a:xfrm>
              <a:off x="4363290" y="2987022"/>
              <a:ext cx="41589" cy="40722"/>
            </a:xfrm>
            <a:custGeom>
              <a:rect b="b" l="l" r="r" t="t"/>
              <a:pathLst>
                <a:path extrusionOk="0" h="1550" w="1583">
                  <a:moveTo>
                    <a:pt x="821" y="1"/>
                  </a:moveTo>
                  <a:cubicBezTo>
                    <a:pt x="749" y="1"/>
                    <a:pt x="679" y="28"/>
                    <a:pt x="625" y="86"/>
                  </a:cubicBezTo>
                  <a:lnTo>
                    <a:pt x="119" y="592"/>
                  </a:lnTo>
                  <a:cubicBezTo>
                    <a:pt x="8" y="696"/>
                    <a:pt x="1" y="863"/>
                    <a:pt x="105" y="980"/>
                  </a:cubicBezTo>
                  <a:lnTo>
                    <a:pt x="597" y="1549"/>
                  </a:lnTo>
                  <a:lnTo>
                    <a:pt x="1582" y="564"/>
                  </a:lnTo>
                  <a:lnTo>
                    <a:pt x="1013" y="72"/>
                  </a:lnTo>
                  <a:cubicBezTo>
                    <a:pt x="956" y="25"/>
                    <a:pt x="888" y="1"/>
                    <a:pt x="821" y="1"/>
                  </a:cubicBezTo>
                  <a:close/>
                </a:path>
              </a:pathLst>
            </a:custGeom>
            <a:solidFill>
              <a:srgbClr val="D3D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0"/>
            <p:cNvSpPr/>
            <p:nvPr/>
          </p:nvSpPr>
          <p:spPr>
            <a:xfrm>
              <a:off x="4363474" y="2993826"/>
              <a:ext cx="29189" cy="33918"/>
            </a:xfrm>
            <a:custGeom>
              <a:rect b="b" l="l" r="r" t="t"/>
              <a:pathLst>
                <a:path extrusionOk="0" h="1291" w="1111">
                  <a:moveTo>
                    <a:pt x="438" y="0"/>
                  </a:moveTo>
                  <a:lnTo>
                    <a:pt x="112" y="326"/>
                  </a:lnTo>
                  <a:cubicBezTo>
                    <a:pt x="1" y="437"/>
                    <a:pt x="1" y="604"/>
                    <a:pt x="98" y="721"/>
                  </a:cubicBezTo>
                  <a:lnTo>
                    <a:pt x="590" y="1290"/>
                  </a:lnTo>
                  <a:lnTo>
                    <a:pt x="1110" y="770"/>
                  </a:lnTo>
                  <a:lnTo>
                    <a:pt x="438" y="0"/>
                  </a:lnTo>
                  <a:close/>
                </a:path>
              </a:pathLst>
            </a:custGeom>
            <a:solidFill>
              <a:srgbClr val="C9D5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70"/>
          <p:cNvSpPr/>
          <p:nvPr/>
        </p:nvSpPr>
        <p:spPr>
          <a:xfrm>
            <a:off x="4993637" y="1886279"/>
            <a:ext cx="1077190" cy="876330"/>
          </a:xfrm>
          <a:custGeom>
            <a:rect b="b" l="l" r="r" t="t"/>
            <a:pathLst>
              <a:path extrusionOk="0" h="36212" w="44512">
                <a:moveTo>
                  <a:pt x="19525" y="0"/>
                </a:moveTo>
                <a:cubicBezTo>
                  <a:pt x="14570" y="0"/>
                  <a:pt x="9227" y="1276"/>
                  <a:pt x="5806" y="5417"/>
                </a:cubicBezTo>
                <a:cubicBezTo>
                  <a:pt x="1" y="12442"/>
                  <a:pt x="245" y="26926"/>
                  <a:pt x="10878" y="33219"/>
                </a:cubicBezTo>
                <a:cubicBezTo>
                  <a:pt x="14322" y="35243"/>
                  <a:pt x="18139" y="36211"/>
                  <a:pt x="21877" y="36211"/>
                </a:cubicBezTo>
                <a:cubicBezTo>
                  <a:pt x="29708" y="36211"/>
                  <a:pt x="37188" y="31961"/>
                  <a:pt x="40144" y="24268"/>
                </a:cubicBezTo>
                <a:cubicBezTo>
                  <a:pt x="44511" y="12903"/>
                  <a:pt x="34123" y="3003"/>
                  <a:pt x="28535" y="1321"/>
                </a:cubicBezTo>
                <a:cubicBezTo>
                  <a:pt x="26241" y="620"/>
                  <a:pt x="22977" y="0"/>
                  <a:pt x="19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70"/>
          <p:cNvGrpSpPr/>
          <p:nvPr/>
        </p:nvGrpSpPr>
        <p:grpSpPr>
          <a:xfrm>
            <a:off x="5257661" y="2101037"/>
            <a:ext cx="516671" cy="527593"/>
            <a:chOff x="1314074" y="1499997"/>
            <a:chExt cx="364392" cy="366639"/>
          </a:xfrm>
        </p:grpSpPr>
        <p:sp>
          <p:nvSpPr>
            <p:cNvPr id="906" name="Google Shape;906;p70"/>
            <p:cNvSpPr/>
            <p:nvPr/>
          </p:nvSpPr>
          <p:spPr>
            <a:xfrm>
              <a:off x="1467602" y="1715093"/>
              <a:ext cx="57073" cy="132440"/>
            </a:xfrm>
            <a:custGeom>
              <a:rect b="b" l="l" r="r" t="t"/>
              <a:pathLst>
                <a:path extrusionOk="0" h="5068" w="2184">
                  <a:moveTo>
                    <a:pt x="1" y="0"/>
                  </a:moveTo>
                  <a:lnTo>
                    <a:pt x="1" y="5068"/>
                  </a:lnTo>
                  <a:lnTo>
                    <a:pt x="2183" y="5068"/>
                  </a:lnTo>
                  <a:lnTo>
                    <a:pt x="2183" y="0"/>
                  </a:lnTo>
                  <a:close/>
                </a:path>
              </a:pathLst>
            </a:custGeom>
            <a:solidFill>
              <a:srgbClr val="C7D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0"/>
            <p:cNvSpPr/>
            <p:nvPr/>
          </p:nvSpPr>
          <p:spPr>
            <a:xfrm>
              <a:off x="1494492" y="1756539"/>
              <a:ext cx="30183" cy="90993"/>
            </a:xfrm>
            <a:custGeom>
              <a:rect b="b" l="l" r="r" t="t"/>
              <a:pathLst>
                <a:path extrusionOk="0" h="3482" w="1155">
                  <a:moveTo>
                    <a:pt x="597" y="1"/>
                  </a:moveTo>
                  <a:cubicBezTo>
                    <a:pt x="270" y="1"/>
                    <a:pt x="0" y="270"/>
                    <a:pt x="0" y="607"/>
                  </a:cubicBezTo>
                  <a:lnTo>
                    <a:pt x="0" y="3482"/>
                  </a:lnTo>
                  <a:lnTo>
                    <a:pt x="1154" y="3482"/>
                  </a:lnTo>
                  <a:lnTo>
                    <a:pt x="1154" y="11"/>
                  </a:lnTo>
                  <a:lnTo>
                    <a:pt x="597" y="1"/>
                  </a:lnTo>
                  <a:close/>
                </a:path>
              </a:pathLst>
            </a:custGeom>
            <a:solidFill>
              <a:srgbClr val="D9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0"/>
            <p:cNvSpPr/>
            <p:nvPr/>
          </p:nvSpPr>
          <p:spPr>
            <a:xfrm>
              <a:off x="1408307" y="1830677"/>
              <a:ext cx="175924" cy="35958"/>
            </a:xfrm>
            <a:custGeom>
              <a:rect b="b" l="l" r="r" t="t"/>
              <a:pathLst>
                <a:path extrusionOk="0" h="1376" w="6732">
                  <a:moveTo>
                    <a:pt x="644" y="1"/>
                  </a:moveTo>
                  <a:cubicBezTo>
                    <a:pt x="289" y="1"/>
                    <a:pt x="0" y="289"/>
                    <a:pt x="0" y="645"/>
                  </a:cubicBezTo>
                  <a:lnTo>
                    <a:pt x="0" y="732"/>
                  </a:lnTo>
                  <a:cubicBezTo>
                    <a:pt x="0" y="1087"/>
                    <a:pt x="289" y="1376"/>
                    <a:pt x="644" y="1376"/>
                  </a:cubicBezTo>
                  <a:lnTo>
                    <a:pt x="6087" y="1376"/>
                  </a:lnTo>
                  <a:cubicBezTo>
                    <a:pt x="6443" y="1376"/>
                    <a:pt x="6731" y="1087"/>
                    <a:pt x="6731" y="732"/>
                  </a:cubicBezTo>
                  <a:lnTo>
                    <a:pt x="6731" y="645"/>
                  </a:lnTo>
                  <a:cubicBezTo>
                    <a:pt x="6731" y="289"/>
                    <a:pt x="6443" y="1"/>
                    <a:pt x="6087"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0"/>
            <p:cNvSpPr/>
            <p:nvPr/>
          </p:nvSpPr>
          <p:spPr>
            <a:xfrm>
              <a:off x="1431670" y="1849780"/>
              <a:ext cx="152562" cy="16855"/>
            </a:xfrm>
            <a:custGeom>
              <a:rect b="b" l="l" r="r" t="t"/>
              <a:pathLst>
                <a:path extrusionOk="0" h="645" w="5838">
                  <a:moveTo>
                    <a:pt x="645" y="1"/>
                  </a:moveTo>
                  <a:cubicBezTo>
                    <a:pt x="289" y="1"/>
                    <a:pt x="0" y="289"/>
                    <a:pt x="0" y="645"/>
                  </a:cubicBezTo>
                  <a:lnTo>
                    <a:pt x="5193" y="645"/>
                  </a:lnTo>
                  <a:cubicBezTo>
                    <a:pt x="5549" y="645"/>
                    <a:pt x="5837" y="356"/>
                    <a:pt x="5837" y="1"/>
                  </a:cubicBezTo>
                  <a:close/>
                </a:path>
              </a:pathLst>
            </a:custGeom>
            <a:solidFill>
              <a:srgbClr val="768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0"/>
            <p:cNvSpPr/>
            <p:nvPr/>
          </p:nvSpPr>
          <p:spPr>
            <a:xfrm>
              <a:off x="1314074" y="1499997"/>
              <a:ext cx="364392" cy="231952"/>
            </a:xfrm>
            <a:custGeom>
              <a:rect b="b" l="l" r="r" t="t"/>
              <a:pathLst>
                <a:path extrusionOk="0" h="8876" w="13944">
                  <a:moveTo>
                    <a:pt x="1414" y="0"/>
                  </a:moveTo>
                  <a:cubicBezTo>
                    <a:pt x="635" y="0"/>
                    <a:pt x="0" y="635"/>
                    <a:pt x="0" y="1414"/>
                  </a:cubicBezTo>
                  <a:lnTo>
                    <a:pt x="0" y="7462"/>
                  </a:lnTo>
                  <a:cubicBezTo>
                    <a:pt x="0" y="8241"/>
                    <a:pt x="635" y="8876"/>
                    <a:pt x="1414" y="8876"/>
                  </a:cubicBezTo>
                  <a:lnTo>
                    <a:pt x="12520" y="8876"/>
                  </a:lnTo>
                  <a:cubicBezTo>
                    <a:pt x="13309" y="8876"/>
                    <a:pt x="13943" y="8241"/>
                    <a:pt x="13943" y="7462"/>
                  </a:cubicBezTo>
                  <a:lnTo>
                    <a:pt x="13943" y="1414"/>
                  </a:lnTo>
                  <a:cubicBezTo>
                    <a:pt x="13943" y="635"/>
                    <a:pt x="13309" y="0"/>
                    <a:pt x="12520" y="0"/>
                  </a:cubicBezTo>
                  <a:close/>
                </a:path>
              </a:pathLst>
            </a:custGeom>
            <a:solidFill>
              <a:srgbClr val="E5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0"/>
            <p:cNvSpPr/>
            <p:nvPr/>
          </p:nvSpPr>
          <p:spPr>
            <a:xfrm>
              <a:off x="1335920" y="1520092"/>
              <a:ext cx="320672" cy="188990"/>
            </a:xfrm>
            <a:custGeom>
              <a:rect b="b" l="l" r="r" t="t"/>
              <a:pathLst>
                <a:path extrusionOk="0" h="7232" w="12271">
                  <a:moveTo>
                    <a:pt x="895" y="0"/>
                  </a:moveTo>
                  <a:cubicBezTo>
                    <a:pt x="405" y="0"/>
                    <a:pt x="1" y="395"/>
                    <a:pt x="1" y="895"/>
                  </a:cubicBezTo>
                  <a:lnTo>
                    <a:pt x="1" y="6337"/>
                  </a:lnTo>
                  <a:cubicBezTo>
                    <a:pt x="1" y="6837"/>
                    <a:pt x="405" y="7232"/>
                    <a:pt x="895" y="7232"/>
                  </a:cubicBezTo>
                  <a:lnTo>
                    <a:pt x="11377" y="7232"/>
                  </a:lnTo>
                  <a:cubicBezTo>
                    <a:pt x="11838" y="7232"/>
                    <a:pt x="12213" y="6895"/>
                    <a:pt x="12271" y="6443"/>
                  </a:cubicBezTo>
                  <a:cubicBezTo>
                    <a:pt x="12271" y="6405"/>
                    <a:pt x="12271" y="6376"/>
                    <a:pt x="12271" y="6337"/>
                  </a:cubicBezTo>
                  <a:lnTo>
                    <a:pt x="12271" y="895"/>
                  </a:lnTo>
                  <a:cubicBezTo>
                    <a:pt x="12271" y="404"/>
                    <a:pt x="11867" y="0"/>
                    <a:pt x="11377" y="0"/>
                  </a:cubicBezTo>
                  <a:close/>
                </a:path>
              </a:pathLst>
            </a:custGeom>
            <a:solidFill>
              <a:srgbClr val="C5D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0"/>
            <p:cNvSpPr/>
            <p:nvPr/>
          </p:nvSpPr>
          <p:spPr>
            <a:xfrm>
              <a:off x="1359544" y="1520092"/>
              <a:ext cx="297048" cy="168398"/>
            </a:xfrm>
            <a:custGeom>
              <a:rect b="b" l="l" r="r" t="t"/>
              <a:pathLst>
                <a:path extrusionOk="0" h="6444" w="11367">
                  <a:moveTo>
                    <a:pt x="10480" y="0"/>
                  </a:moveTo>
                  <a:cubicBezTo>
                    <a:pt x="10475" y="0"/>
                    <a:pt x="10469" y="0"/>
                    <a:pt x="10463" y="0"/>
                  </a:cubicBezTo>
                  <a:lnTo>
                    <a:pt x="10" y="0"/>
                  </a:lnTo>
                  <a:cubicBezTo>
                    <a:pt x="1" y="29"/>
                    <a:pt x="1" y="68"/>
                    <a:pt x="10" y="96"/>
                  </a:cubicBezTo>
                  <a:lnTo>
                    <a:pt x="10" y="5549"/>
                  </a:lnTo>
                  <a:cubicBezTo>
                    <a:pt x="1" y="6039"/>
                    <a:pt x="414" y="6443"/>
                    <a:pt x="905" y="6443"/>
                  </a:cubicBezTo>
                  <a:lnTo>
                    <a:pt x="11367" y="6443"/>
                  </a:lnTo>
                  <a:cubicBezTo>
                    <a:pt x="11367" y="6405"/>
                    <a:pt x="11367" y="6376"/>
                    <a:pt x="11367" y="6337"/>
                  </a:cubicBezTo>
                  <a:lnTo>
                    <a:pt x="11367" y="895"/>
                  </a:lnTo>
                  <a:cubicBezTo>
                    <a:pt x="11367" y="400"/>
                    <a:pt x="10972" y="0"/>
                    <a:pt x="10480" y="0"/>
                  </a:cubicBezTo>
                  <a:close/>
                </a:path>
              </a:pathLst>
            </a:custGeom>
            <a:solidFill>
              <a:srgbClr val="D1D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0"/>
            <p:cNvSpPr/>
            <p:nvPr/>
          </p:nvSpPr>
          <p:spPr>
            <a:xfrm>
              <a:off x="1482184" y="1540946"/>
              <a:ext cx="91751" cy="75418"/>
            </a:xfrm>
            <a:custGeom>
              <a:rect b="b" l="l" r="r" t="t"/>
              <a:pathLst>
                <a:path extrusionOk="0" h="2886" w="3511">
                  <a:moveTo>
                    <a:pt x="212" y="0"/>
                  </a:moveTo>
                  <a:cubicBezTo>
                    <a:pt x="96" y="0"/>
                    <a:pt x="0" y="97"/>
                    <a:pt x="0" y="212"/>
                  </a:cubicBezTo>
                  <a:lnTo>
                    <a:pt x="0" y="2683"/>
                  </a:lnTo>
                  <a:cubicBezTo>
                    <a:pt x="0" y="2799"/>
                    <a:pt x="96" y="2885"/>
                    <a:pt x="212" y="2885"/>
                  </a:cubicBezTo>
                  <a:lnTo>
                    <a:pt x="3318" y="2885"/>
                  </a:lnTo>
                  <a:cubicBezTo>
                    <a:pt x="3424" y="2885"/>
                    <a:pt x="3510" y="2789"/>
                    <a:pt x="3510" y="2683"/>
                  </a:cubicBezTo>
                  <a:lnTo>
                    <a:pt x="3510" y="212"/>
                  </a:lnTo>
                  <a:cubicBezTo>
                    <a:pt x="3510" y="97"/>
                    <a:pt x="3414" y="0"/>
                    <a:pt x="3299" y="0"/>
                  </a:cubicBezTo>
                  <a:close/>
                </a:path>
              </a:pathLst>
            </a:custGeom>
            <a:solidFill>
              <a:srgbClr val="A2B5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0"/>
            <p:cNvSpPr/>
            <p:nvPr/>
          </p:nvSpPr>
          <p:spPr>
            <a:xfrm>
              <a:off x="1482184" y="1540946"/>
              <a:ext cx="91751" cy="75418"/>
            </a:xfrm>
            <a:custGeom>
              <a:rect b="b" l="l" r="r" t="t"/>
              <a:pathLst>
                <a:path extrusionOk="0" h="2886" w="3511">
                  <a:moveTo>
                    <a:pt x="3260" y="0"/>
                  </a:moveTo>
                  <a:lnTo>
                    <a:pt x="1750" y="1164"/>
                  </a:lnTo>
                  <a:lnTo>
                    <a:pt x="1404" y="1443"/>
                  </a:lnTo>
                  <a:lnTo>
                    <a:pt x="0" y="2520"/>
                  </a:lnTo>
                  <a:lnTo>
                    <a:pt x="0" y="2683"/>
                  </a:lnTo>
                  <a:cubicBezTo>
                    <a:pt x="0" y="2799"/>
                    <a:pt x="96" y="2885"/>
                    <a:pt x="212" y="2885"/>
                  </a:cubicBezTo>
                  <a:lnTo>
                    <a:pt x="231" y="2885"/>
                  </a:lnTo>
                  <a:lnTo>
                    <a:pt x="1760" y="1702"/>
                  </a:lnTo>
                  <a:lnTo>
                    <a:pt x="2106" y="1433"/>
                  </a:lnTo>
                  <a:lnTo>
                    <a:pt x="3510" y="347"/>
                  </a:lnTo>
                  <a:lnTo>
                    <a:pt x="3510" y="212"/>
                  </a:lnTo>
                  <a:cubicBezTo>
                    <a:pt x="3510" y="97"/>
                    <a:pt x="3424" y="0"/>
                    <a:pt x="3299" y="0"/>
                  </a:cubicBezTo>
                  <a:close/>
                </a:path>
              </a:pathLst>
            </a:custGeom>
            <a:solidFill>
              <a:srgbClr val="A9B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0"/>
            <p:cNvSpPr/>
            <p:nvPr/>
          </p:nvSpPr>
          <p:spPr>
            <a:xfrm>
              <a:off x="1482184" y="1540946"/>
              <a:ext cx="91751" cy="75418"/>
            </a:xfrm>
            <a:custGeom>
              <a:rect b="b" l="l" r="r" t="t"/>
              <a:pathLst>
                <a:path extrusionOk="0" h="2886" w="3511">
                  <a:moveTo>
                    <a:pt x="212" y="0"/>
                  </a:moveTo>
                  <a:cubicBezTo>
                    <a:pt x="96" y="0"/>
                    <a:pt x="0" y="97"/>
                    <a:pt x="0" y="212"/>
                  </a:cubicBezTo>
                  <a:lnTo>
                    <a:pt x="0" y="375"/>
                  </a:lnTo>
                  <a:lnTo>
                    <a:pt x="1404" y="1443"/>
                  </a:lnTo>
                  <a:lnTo>
                    <a:pt x="1760" y="1702"/>
                  </a:lnTo>
                  <a:lnTo>
                    <a:pt x="3318" y="2885"/>
                  </a:lnTo>
                  <a:cubicBezTo>
                    <a:pt x="3424" y="2885"/>
                    <a:pt x="3510" y="2789"/>
                    <a:pt x="3510" y="2683"/>
                  </a:cubicBezTo>
                  <a:lnTo>
                    <a:pt x="3510" y="2501"/>
                  </a:lnTo>
                  <a:lnTo>
                    <a:pt x="2106" y="1443"/>
                  </a:lnTo>
                  <a:lnTo>
                    <a:pt x="1750" y="1164"/>
                  </a:lnTo>
                  <a:lnTo>
                    <a:pt x="221" y="0"/>
                  </a:lnTo>
                  <a:close/>
                </a:path>
              </a:pathLst>
            </a:custGeom>
            <a:solidFill>
              <a:srgbClr val="A9B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0"/>
            <p:cNvSpPr/>
            <p:nvPr/>
          </p:nvSpPr>
          <p:spPr>
            <a:xfrm>
              <a:off x="1578587" y="1619866"/>
              <a:ext cx="60418" cy="58302"/>
            </a:xfrm>
            <a:custGeom>
              <a:rect b="b" l="l" r="r" t="t"/>
              <a:pathLst>
                <a:path extrusionOk="0" h="2231" w="2312">
                  <a:moveTo>
                    <a:pt x="241" y="1"/>
                  </a:moveTo>
                  <a:cubicBezTo>
                    <a:pt x="105" y="1"/>
                    <a:pt x="0" y="136"/>
                    <a:pt x="42" y="279"/>
                  </a:cubicBezTo>
                  <a:lnTo>
                    <a:pt x="562" y="2077"/>
                  </a:lnTo>
                  <a:cubicBezTo>
                    <a:pt x="594" y="2180"/>
                    <a:pt x="682" y="2231"/>
                    <a:pt x="771" y="2231"/>
                  </a:cubicBezTo>
                  <a:cubicBezTo>
                    <a:pt x="863" y="2231"/>
                    <a:pt x="955" y="2175"/>
                    <a:pt x="985" y="2067"/>
                  </a:cubicBezTo>
                  <a:lnTo>
                    <a:pt x="1177" y="1308"/>
                  </a:lnTo>
                  <a:cubicBezTo>
                    <a:pt x="1196" y="1231"/>
                    <a:pt x="1254" y="1163"/>
                    <a:pt x="1331" y="1144"/>
                  </a:cubicBezTo>
                  <a:lnTo>
                    <a:pt x="2100" y="952"/>
                  </a:lnTo>
                  <a:cubicBezTo>
                    <a:pt x="2312" y="894"/>
                    <a:pt x="2312" y="596"/>
                    <a:pt x="2110" y="538"/>
                  </a:cubicBezTo>
                  <a:lnTo>
                    <a:pt x="302" y="9"/>
                  </a:lnTo>
                  <a:cubicBezTo>
                    <a:pt x="281" y="3"/>
                    <a:pt x="261" y="1"/>
                    <a:pt x="241" y="1"/>
                  </a:cubicBezTo>
                  <a:close/>
                </a:path>
              </a:pathLst>
            </a:custGeom>
            <a:solidFill>
              <a:srgbClr val="526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0"/>
            <p:cNvSpPr/>
            <p:nvPr/>
          </p:nvSpPr>
          <p:spPr>
            <a:xfrm>
              <a:off x="1359597" y="1542200"/>
              <a:ext cx="122248" cy="143781"/>
            </a:xfrm>
            <a:custGeom>
              <a:rect b="b" l="l" r="r" t="t"/>
              <a:pathLst>
                <a:path extrusionOk="0" h="5502" w="4678">
                  <a:moveTo>
                    <a:pt x="2361" y="1866"/>
                  </a:moveTo>
                  <a:cubicBezTo>
                    <a:pt x="2393" y="1866"/>
                    <a:pt x="2427" y="1885"/>
                    <a:pt x="2441" y="1924"/>
                  </a:cubicBezTo>
                  <a:lnTo>
                    <a:pt x="2845" y="3251"/>
                  </a:lnTo>
                  <a:cubicBezTo>
                    <a:pt x="2855" y="3308"/>
                    <a:pt x="2826" y="3356"/>
                    <a:pt x="2768" y="3356"/>
                  </a:cubicBezTo>
                  <a:lnTo>
                    <a:pt x="1951" y="3356"/>
                  </a:lnTo>
                  <a:cubicBezTo>
                    <a:pt x="1903" y="3356"/>
                    <a:pt x="1864" y="3308"/>
                    <a:pt x="1883" y="3260"/>
                  </a:cubicBezTo>
                  <a:lnTo>
                    <a:pt x="2287" y="1924"/>
                  </a:lnTo>
                  <a:cubicBezTo>
                    <a:pt x="2297" y="1885"/>
                    <a:pt x="2328" y="1866"/>
                    <a:pt x="2361" y="1866"/>
                  </a:cubicBezTo>
                  <a:close/>
                  <a:moveTo>
                    <a:pt x="2191" y="0"/>
                  </a:moveTo>
                  <a:cubicBezTo>
                    <a:pt x="1845" y="0"/>
                    <a:pt x="1537" y="222"/>
                    <a:pt x="1422" y="558"/>
                  </a:cubicBezTo>
                  <a:lnTo>
                    <a:pt x="114" y="4616"/>
                  </a:lnTo>
                  <a:cubicBezTo>
                    <a:pt x="1" y="5148"/>
                    <a:pt x="422" y="5502"/>
                    <a:pt x="840" y="5502"/>
                  </a:cubicBezTo>
                  <a:cubicBezTo>
                    <a:pt x="1095" y="5502"/>
                    <a:pt x="1348" y="5370"/>
                    <a:pt x="1480" y="5068"/>
                  </a:cubicBezTo>
                  <a:lnTo>
                    <a:pt x="1605" y="4703"/>
                  </a:lnTo>
                  <a:cubicBezTo>
                    <a:pt x="1691" y="4433"/>
                    <a:pt x="1941" y="4251"/>
                    <a:pt x="2230" y="4251"/>
                  </a:cubicBezTo>
                  <a:lnTo>
                    <a:pt x="2460" y="4251"/>
                  </a:lnTo>
                  <a:cubicBezTo>
                    <a:pt x="2749" y="4251"/>
                    <a:pt x="2999" y="4433"/>
                    <a:pt x="3085" y="4703"/>
                  </a:cubicBezTo>
                  <a:lnTo>
                    <a:pt x="3210" y="5068"/>
                  </a:lnTo>
                  <a:cubicBezTo>
                    <a:pt x="3348" y="5358"/>
                    <a:pt x="3599" y="5484"/>
                    <a:pt x="3849" y="5484"/>
                  </a:cubicBezTo>
                  <a:cubicBezTo>
                    <a:pt x="4264" y="5484"/>
                    <a:pt x="4678" y="5138"/>
                    <a:pt x="4576" y="4616"/>
                  </a:cubicBezTo>
                  <a:lnTo>
                    <a:pt x="3258" y="558"/>
                  </a:lnTo>
                  <a:cubicBezTo>
                    <a:pt x="3153" y="222"/>
                    <a:pt x="2845" y="0"/>
                    <a:pt x="2499"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70"/>
          <p:cNvSpPr txBox="1"/>
          <p:nvPr>
            <p:ph idx="4294967295" type="subTitle"/>
          </p:nvPr>
        </p:nvSpPr>
        <p:spPr>
          <a:xfrm>
            <a:off x="6455533" y="1718263"/>
            <a:ext cx="1988400" cy="45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Katibeh"/>
                <a:ea typeface="Katibeh"/>
                <a:cs typeface="Katibeh"/>
                <a:sym typeface="Katibeh"/>
              </a:rPr>
              <a:t>Communication</a:t>
            </a:r>
            <a:endParaRPr sz="2400">
              <a:latin typeface="Katibeh"/>
              <a:ea typeface="Katibeh"/>
              <a:cs typeface="Katibeh"/>
              <a:sym typeface="Katibeh"/>
            </a:endParaRPr>
          </a:p>
        </p:txBody>
      </p:sp>
      <p:sp>
        <p:nvSpPr>
          <p:cNvPr id="919" name="Google Shape;919;p70"/>
          <p:cNvSpPr txBox="1"/>
          <p:nvPr>
            <p:ph idx="4294967295" type="subTitle"/>
          </p:nvPr>
        </p:nvSpPr>
        <p:spPr>
          <a:xfrm>
            <a:off x="6460425" y="2207088"/>
            <a:ext cx="2305800" cy="80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Improve on communications and website by  focusing on popular and </a:t>
            </a:r>
            <a:r>
              <a:rPr lang="en"/>
              <a:t>trending</a:t>
            </a:r>
            <a:r>
              <a:rPr lang="en"/>
              <a:t> terms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6" name="Shape 296"/>
        <p:cNvGrpSpPr/>
        <p:nvPr/>
      </p:nvGrpSpPr>
      <p:grpSpPr>
        <a:xfrm>
          <a:off x="0" y="0"/>
          <a:ext cx="0" cy="0"/>
          <a:chOff x="0" y="0"/>
          <a:chExt cx="0" cy="0"/>
        </a:xfrm>
      </p:grpSpPr>
      <p:sp>
        <p:nvSpPr>
          <p:cNvPr id="297" name="Google Shape;297;p35"/>
          <p:cNvSpPr txBox="1"/>
          <p:nvPr>
            <p:ph idx="4294967295" type="ctrTitle"/>
          </p:nvPr>
        </p:nvSpPr>
        <p:spPr>
          <a:xfrm>
            <a:off x="2888450" y="3043550"/>
            <a:ext cx="5722200" cy="157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hing You Could Do"/>
                <a:ea typeface="Nothing You Could Do"/>
                <a:cs typeface="Nothing You Could Do"/>
                <a:sym typeface="Nothing You Could Do"/>
              </a:rPr>
              <a:t>Our mission:</a:t>
            </a:r>
            <a:r>
              <a:rPr lang="en">
                <a:solidFill>
                  <a:schemeClr val="accent6"/>
                </a:solidFill>
                <a:latin typeface="Nothing You Could Do"/>
                <a:ea typeface="Nothing You Could Do"/>
                <a:cs typeface="Nothing You Could Do"/>
                <a:sym typeface="Nothing You Could Do"/>
              </a:rPr>
              <a:t> </a:t>
            </a:r>
            <a:endParaRPr>
              <a:solidFill>
                <a:schemeClr val="accent6"/>
              </a:solidFill>
              <a:latin typeface="Nothing You Could Do"/>
              <a:ea typeface="Nothing You Could Do"/>
              <a:cs typeface="Nothing You Could Do"/>
              <a:sym typeface="Nothing You Could Do"/>
            </a:endParaRPr>
          </a:p>
          <a:p>
            <a:pPr indent="0" lvl="0" marL="0" rtl="0" algn="ctr">
              <a:spcBef>
                <a:spcPts val="0"/>
              </a:spcBef>
              <a:spcAft>
                <a:spcPts val="0"/>
              </a:spcAft>
              <a:buNone/>
            </a:pPr>
            <a:r>
              <a:rPr lang="en">
                <a:solidFill>
                  <a:schemeClr val="accent6"/>
                </a:solidFill>
                <a:latin typeface="Nothing You Could Do"/>
                <a:ea typeface="Nothing You Could Do"/>
                <a:cs typeface="Nothing You Could Do"/>
                <a:sym typeface="Nothing You Could Do"/>
              </a:rPr>
              <a:t>“We care for them”</a:t>
            </a:r>
            <a:endParaRPr>
              <a:solidFill>
                <a:schemeClr val="accent6"/>
              </a:solidFill>
              <a:latin typeface="Nothing You Could Do"/>
              <a:ea typeface="Nothing You Could Do"/>
              <a:cs typeface="Nothing You Could Do"/>
              <a:sym typeface="Nothing You Could Do"/>
            </a:endParaRPr>
          </a:p>
        </p:txBody>
      </p:sp>
      <p:sp>
        <p:nvSpPr>
          <p:cNvPr id="298" name="Google Shape;298;p35"/>
          <p:cNvSpPr txBox="1"/>
          <p:nvPr>
            <p:ph type="title"/>
          </p:nvPr>
        </p:nvSpPr>
        <p:spPr>
          <a:xfrm>
            <a:off x="324175" y="48175"/>
            <a:ext cx="3687000" cy="10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Who we are</a:t>
            </a:r>
            <a:endParaRPr>
              <a:solidFill>
                <a:schemeClr val="accent4"/>
              </a:solidFill>
            </a:endParaRPr>
          </a:p>
        </p:txBody>
      </p:sp>
      <p:sp>
        <p:nvSpPr>
          <p:cNvPr id="299" name="Google Shape;299;p35"/>
          <p:cNvSpPr txBox="1"/>
          <p:nvPr>
            <p:ph idx="4294967295" type="body"/>
          </p:nvPr>
        </p:nvSpPr>
        <p:spPr>
          <a:xfrm>
            <a:off x="324175" y="840175"/>
            <a:ext cx="5961600" cy="29961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b="1" i="1" lang="en" sz="1600"/>
              <a:t>Smart Pet</a:t>
            </a:r>
            <a:r>
              <a:rPr lang="en" sz="1600"/>
              <a:t>, established in </a:t>
            </a:r>
            <a:r>
              <a:rPr b="1" lang="en" sz="1600"/>
              <a:t>August 2020</a:t>
            </a:r>
            <a:r>
              <a:rPr lang="en" sz="1600"/>
              <a:t> by </a:t>
            </a:r>
            <a:r>
              <a:rPr b="1" i="1" lang="en" sz="1600">
                <a:latin typeface="Nothing You Could Do"/>
                <a:ea typeface="Nothing You Could Do"/>
                <a:cs typeface="Nothing You Could Do"/>
                <a:sym typeface="Nothing You Could Do"/>
              </a:rPr>
              <a:t>Florian Combelles</a:t>
            </a:r>
            <a:endParaRPr sz="1600">
              <a:latin typeface="Nothing You Could Do"/>
              <a:ea typeface="Nothing You Could Do"/>
              <a:cs typeface="Nothing You Could Do"/>
              <a:sym typeface="Nothing You Could Do"/>
            </a:endParaRPr>
          </a:p>
          <a:p>
            <a:pPr indent="-330200" lvl="0" marL="457200" rtl="0" algn="l">
              <a:lnSpc>
                <a:spcPct val="115000"/>
              </a:lnSpc>
              <a:spcBef>
                <a:spcPts val="1000"/>
              </a:spcBef>
              <a:spcAft>
                <a:spcPts val="0"/>
              </a:spcAft>
              <a:buSzPts val="1600"/>
              <a:buChar char="●"/>
            </a:pPr>
            <a:r>
              <a:rPr lang="en" sz="1600"/>
              <a:t>Passion for animals with expertise from f</a:t>
            </a:r>
            <a:r>
              <a:rPr lang="en" sz="1600"/>
              <a:t>ormer vets,</a:t>
            </a:r>
            <a:r>
              <a:rPr lang="en" sz="1600"/>
              <a:t> pet store owners and animal shelter volunteers</a:t>
            </a:r>
            <a:endParaRPr sz="1600"/>
          </a:p>
          <a:p>
            <a:pPr indent="-330200" lvl="0" marL="457200" rtl="0" algn="l">
              <a:lnSpc>
                <a:spcPct val="100000"/>
              </a:lnSpc>
              <a:spcBef>
                <a:spcPts val="1600"/>
              </a:spcBef>
              <a:spcAft>
                <a:spcPts val="0"/>
              </a:spcAft>
              <a:buSzPts val="1600"/>
              <a:buChar char="●"/>
            </a:pPr>
            <a:r>
              <a:rPr lang="en" sz="1600"/>
              <a:t>Worked with organisations and companies such as:</a:t>
            </a:r>
            <a:endParaRPr sz="1600"/>
          </a:p>
          <a:p>
            <a:pPr indent="-330200" lvl="1" marL="914400" rtl="0" algn="l">
              <a:lnSpc>
                <a:spcPct val="100000"/>
              </a:lnSpc>
              <a:spcBef>
                <a:spcPts val="1000"/>
              </a:spcBef>
              <a:spcAft>
                <a:spcPts val="0"/>
              </a:spcAft>
              <a:buSzPts val="1600"/>
              <a:buChar char="○"/>
            </a:pPr>
            <a:r>
              <a:rPr b="1" lang="en" sz="1600"/>
              <a:t>SPCA</a:t>
            </a:r>
            <a:endParaRPr b="1" sz="1600"/>
          </a:p>
          <a:p>
            <a:pPr indent="-330200" lvl="1" marL="914400" rtl="0" algn="l">
              <a:lnSpc>
                <a:spcPct val="100000"/>
              </a:lnSpc>
              <a:spcBef>
                <a:spcPts val="1000"/>
              </a:spcBef>
              <a:spcAft>
                <a:spcPts val="0"/>
              </a:spcAft>
              <a:buSzPts val="1600"/>
              <a:buChar char="○"/>
            </a:pPr>
            <a:r>
              <a:rPr b="1" lang="en" sz="1600"/>
              <a:t>AVA</a:t>
            </a:r>
            <a:endParaRPr b="1" sz="1600"/>
          </a:p>
          <a:p>
            <a:pPr indent="-330200" lvl="1" marL="914400" rtl="0" algn="l">
              <a:lnSpc>
                <a:spcPct val="100000"/>
              </a:lnSpc>
              <a:spcBef>
                <a:spcPts val="1000"/>
              </a:spcBef>
              <a:spcAft>
                <a:spcPts val="0"/>
              </a:spcAft>
              <a:buSzPts val="1600"/>
              <a:buChar char="○"/>
            </a:pPr>
            <a:r>
              <a:rPr b="1" lang="en" sz="1600"/>
              <a:t>Petslovers</a:t>
            </a:r>
            <a:endParaRPr sz="1600"/>
          </a:p>
        </p:txBody>
      </p:sp>
      <p:pic>
        <p:nvPicPr>
          <p:cNvPr id="300" name="Google Shape;300;p35"/>
          <p:cNvPicPr preferRelativeResize="0"/>
          <p:nvPr/>
        </p:nvPicPr>
        <p:blipFill>
          <a:blip r:embed="rId3">
            <a:alphaModFix/>
          </a:blip>
          <a:stretch>
            <a:fillRect/>
          </a:stretch>
        </p:blipFill>
        <p:spPr>
          <a:xfrm>
            <a:off x="0" y="3836268"/>
            <a:ext cx="3152775" cy="1459625"/>
          </a:xfrm>
          <a:prstGeom prst="rect">
            <a:avLst/>
          </a:prstGeom>
          <a:noFill/>
          <a:ln>
            <a:noFill/>
          </a:ln>
        </p:spPr>
      </p:pic>
      <p:pic>
        <p:nvPicPr>
          <p:cNvPr id="301" name="Google Shape;301;p35"/>
          <p:cNvPicPr preferRelativeResize="0"/>
          <p:nvPr/>
        </p:nvPicPr>
        <p:blipFill>
          <a:blip r:embed="rId4">
            <a:alphaModFix/>
          </a:blip>
          <a:stretch>
            <a:fillRect/>
          </a:stretch>
        </p:blipFill>
        <p:spPr>
          <a:xfrm>
            <a:off x="6438175" y="152400"/>
            <a:ext cx="2553425" cy="19721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1"/>
          <p:cNvSpPr/>
          <p:nvPr/>
        </p:nvSpPr>
        <p:spPr>
          <a:xfrm>
            <a:off x="391691" y="1866796"/>
            <a:ext cx="2100217" cy="2087534"/>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1"/>
          <p:cNvSpPr/>
          <p:nvPr/>
        </p:nvSpPr>
        <p:spPr>
          <a:xfrm rot="-9900059">
            <a:off x="2479009" y="1866767"/>
            <a:ext cx="2100274" cy="208759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1"/>
          <p:cNvSpPr/>
          <p:nvPr/>
        </p:nvSpPr>
        <p:spPr>
          <a:xfrm>
            <a:off x="4564608" y="1866796"/>
            <a:ext cx="2100217" cy="2087534"/>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1"/>
          <p:cNvSpPr/>
          <p:nvPr/>
        </p:nvSpPr>
        <p:spPr>
          <a:xfrm rot="-9900059">
            <a:off x="6726951" y="1866767"/>
            <a:ext cx="2100274" cy="208759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1"/>
          <p:cNvSpPr/>
          <p:nvPr/>
        </p:nvSpPr>
        <p:spPr>
          <a:xfrm>
            <a:off x="2363600" y="2709412"/>
            <a:ext cx="402300" cy="402300"/>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1"/>
          <p:cNvSpPr/>
          <p:nvPr/>
        </p:nvSpPr>
        <p:spPr>
          <a:xfrm>
            <a:off x="4428100" y="2709412"/>
            <a:ext cx="402300" cy="402300"/>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1"/>
          <p:cNvSpPr/>
          <p:nvPr/>
        </p:nvSpPr>
        <p:spPr>
          <a:xfrm>
            <a:off x="6537725" y="2709412"/>
            <a:ext cx="402300" cy="402300"/>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1"/>
          <p:cNvSpPr/>
          <p:nvPr/>
        </p:nvSpPr>
        <p:spPr>
          <a:xfrm>
            <a:off x="2497700" y="2825963"/>
            <a:ext cx="134100" cy="1692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1"/>
          <p:cNvSpPr/>
          <p:nvPr/>
        </p:nvSpPr>
        <p:spPr>
          <a:xfrm>
            <a:off x="4562200" y="2825963"/>
            <a:ext cx="134100" cy="1692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1"/>
          <p:cNvSpPr/>
          <p:nvPr/>
        </p:nvSpPr>
        <p:spPr>
          <a:xfrm>
            <a:off x="6671825" y="2825963"/>
            <a:ext cx="134100" cy="1692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1"/>
          <p:cNvSpPr txBox="1"/>
          <p:nvPr>
            <p:ph idx="4294967295" type="subTitle"/>
          </p:nvPr>
        </p:nvSpPr>
        <p:spPr>
          <a:xfrm>
            <a:off x="721200" y="2136200"/>
            <a:ext cx="1441200" cy="4023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lt1"/>
                </a:solidFill>
                <a:latin typeface="Katibeh"/>
                <a:ea typeface="Katibeh"/>
                <a:cs typeface="Katibeh"/>
                <a:sym typeface="Katibeh"/>
              </a:rPr>
              <a:t>Q1 2023</a:t>
            </a:r>
            <a:endParaRPr sz="2400">
              <a:solidFill>
                <a:schemeClr val="lt1"/>
              </a:solidFill>
              <a:latin typeface="Katibeh"/>
              <a:ea typeface="Katibeh"/>
              <a:cs typeface="Katibeh"/>
              <a:sym typeface="Katibeh"/>
            </a:endParaRPr>
          </a:p>
        </p:txBody>
      </p:sp>
      <p:sp>
        <p:nvSpPr>
          <p:cNvPr id="935" name="Google Shape;935;p71"/>
          <p:cNvSpPr txBox="1"/>
          <p:nvPr>
            <p:ph idx="4294967295" type="subTitle"/>
          </p:nvPr>
        </p:nvSpPr>
        <p:spPr>
          <a:xfrm>
            <a:off x="668925" y="2573150"/>
            <a:ext cx="1651500" cy="104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Offer weekly surveys to gather insights on users preferences and needs </a:t>
            </a:r>
            <a:endParaRPr>
              <a:solidFill>
                <a:schemeClr val="lt1"/>
              </a:solidFill>
            </a:endParaRPr>
          </a:p>
        </p:txBody>
      </p:sp>
      <p:sp>
        <p:nvSpPr>
          <p:cNvPr id="936" name="Google Shape;936;p71"/>
          <p:cNvSpPr txBox="1"/>
          <p:nvPr>
            <p:ph idx="4294967295" type="subTitle"/>
          </p:nvPr>
        </p:nvSpPr>
        <p:spPr>
          <a:xfrm>
            <a:off x="2806771" y="2136200"/>
            <a:ext cx="1441200" cy="4023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lt1"/>
                </a:solidFill>
                <a:latin typeface="Katibeh"/>
                <a:ea typeface="Katibeh"/>
                <a:cs typeface="Katibeh"/>
                <a:sym typeface="Katibeh"/>
              </a:rPr>
              <a:t>Q2 2023</a:t>
            </a:r>
            <a:endParaRPr sz="2400">
              <a:solidFill>
                <a:schemeClr val="lt1"/>
              </a:solidFill>
              <a:latin typeface="Katibeh"/>
              <a:ea typeface="Katibeh"/>
              <a:cs typeface="Katibeh"/>
              <a:sym typeface="Katibeh"/>
            </a:endParaRPr>
          </a:p>
        </p:txBody>
      </p:sp>
      <p:sp>
        <p:nvSpPr>
          <p:cNvPr id="937" name="Google Shape;937;p71"/>
          <p:cNvSpPr txBox="1"/>
          <p:nvPr>
            <p:ph idx="4294967295" type="subTitle"/>
          </p:nvPr>
        </p:nvSpPr>
        <p:spPr>
          <a:xfrm>
            <a:off x="4892342" y="2136200"/>
            <a:ext cx="1441200" cy="4023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lt1"/>
                </a:solidFill>
                <a:latin typeface="Katibeh"/>
                <a:ea typeface="Katibeh"/>
                <a:cs typeface="Katibeh"/>
                <a:sym typeface="Katibeh"/>
              </a:rPr>
              <a:t>Q4 2023</a:t>
            </a:r>
            <a:endParaRPr sz="2400">
              <a:solidFill>
                <a:schemeClr val="lt1"/>
              </a:solidFill>
              <a:latin typeface="Katibeh"/>
              <a:ea typeface="Katibeh"/>
              <a:cs typeface="Katibeh"/>
              <a:sym typeface="Katibeh"/>
            </a:endParaRPr>
          </a:p>
        </p:txBody>
      </p:sp>
      <p:sp>
        <p:nvSpPr>
          <p:cNvPr id="938" name="Google Shape;938;p71"/>
          <p:cNvSpPr txBox="1"/>
          <p:nvPr>
            <p:ph idx="4294967295" type="subTitle"/>
          </p:nvPr>
        </p:nvSpPr>
        <p:spPr>
          <a:xfrm>
            <a:off x="6977913" y="2136200"/>
            <a:ext cx="1441200" cy="4023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lt1"/>
                </a:solidFill>
                <a:latin typeface="Katibeh"/>
                <a:ea typeface="Katibeh"/>
                <a:cs typeface="Katibeh"/>
                <a:sym typeface="Katibeh"/>
              </a:rPr>
              <a:t>2025</a:t>
            </a:r>
            <a:endParaRPr sz="2400">
              <a:solidFill>
                <a:schemeClr val="lt1"/>
              </a:solidFill>
              <a:latin typeface="Katibeh"/>
              <a:ea typeface="Katibeh"/>
              <a:cs typeface="Katibeh"/>
              <a:sym typeface="Katibeh"/>
            </a:endParaRPr>
          </a:p>
        </p:txBody>
      </p:sp>
      <p:sp>
        <p:nvSpPr>
          <p:cNvPr id="939" name="Google Shape;939;p71"/>
          <p:cNvSpPr txBox="1"/>
          <p:nvPr>
            <p:ph idx="4294967295" type="subTitle"/>
          </p:nvPr>
        </p:nvSpPr>
        <p:spPr>
          <a:xfrm>
            <a:off x="2809200" y="2573150"/>
            <a:ext cx="1575600" cy="104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Provides insights from user usages.</a:t>
            </a:r>
            <a:endParaRPr>
              <a:solidFill>
                <a:schemeClr val="lt1"/>
              </a:solidFill>
            </a:endParaRPr>
          </a:p>
          <a:p>
            <a:pPr indent="-190500" lvl="0" marL="171450" rtl="0" algn="l">
              <a:lnSpc>
                <a:spcPct val="100000"/>
              </a:lnSpc>
              <a:spcBef>
                <a:spcPts val="0"/>
              </a:spcBef>
              <a:spcAft>
                <a:spcPts val="0"/>
              </a:spcAft>
              <a:buClr>
                <a:schemeClr val="lt1"/>
              </a:buClr>
              <a:buSzPts val="1200"/>
              <a:buChar char="●"/>
            </a:pPr>
            <a:r>
              <a:rPr lang="en">
                <a:solidFill>
                  <a:schemeClr val="lt1"/>
                </a:solidFill>
              </a:rPr>
              <a:t>Popular question</a:t>
            </a:r>
            <a:endParaRPr>
              <a:solidFill>
                <a:schemeClr val="lt1"/>
              </a:solidFill>
            </a:endParaRPr>
          </a:p>
          <a:p>
            <a:pPr indent="-190500" lvl="0" marL="171450" rtl="0" algn="l">
              <a:lnSpc>
                <a:spcPct val="100000"/>
              </a:lnSpc>
              <a:spcBef>
                <a:spcPts val="0"/>
              </a:spcBef>
              <a:spcAft>
                <a:spcPts val="0"/>
              </a:spcAft>
              <a:buClr>
                <a:schemeClr val="lt1"/>
              </a:buClr>
              <a:buSzPts val="1200"/>
              <a:buChar char="●"/>
            </a:pPr>
            <a:r>
              <a:rPr lang="en">
                <a:solidFill>
                  <a:schemeClr val="lt1"/>
                </a:solidFill>
              </a:rPr>
              <a:t>Survey results</a:t>
            </a:r>
            <a:endParaRPr>
              <a:solidFill>
                <a:schemeClr val="lt1"/>
              </a:solidFill>
            </a:endParaRPr>
          </a:p>
        </p:txBody>
      </p:sp>
      <p:sp>
        <p:nvSpPr>
          <p:cNvPr id="940" name="Google Shape;940;p71"/>
          <p:cNvSpPr txBox="1"/>
          <p:nvPr>
            <p:ph idx="4294967295" type="subTitle"/>
          </p:nvPr>
        </p:nvSpPr>
        <p:spPr>
          <a:xfrm>
            <a:off x="4954937" y="2573150"/>
            <a:ext cx="1575600" cy="104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Organize events and workshops with end users and partners </a:t>
            </a:r>
            <a:endParaRPr>
              <a:solidFill>
                <a:schemeClr val="lt1"/>
              </a:solidFill>
            </a:endParaRPr>
          </a:p>
        </p:txBody>
      </p:sp>
      <p:sp>
        <p:nvSpPr>
          <p:cNvPr id="941" name="Google Shape;941;p71"/>
          <p:cNvSpPr txBox="1"/>
          <p:nvPr>
            <p:ph idx="4294967295" type="subTitle"/>
          </p:nvPr>
        </p:nvSpPr>
        <p:spPr>
          <a:xfrm>
            <a:off x="7100650" y="2538500"/>
            <a:ext cx="1575600" cy="104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Deploy service to other countries</a:t>
            </a:r>
            <a:endParaRPr>
              <a:solidFill>
                <a:schemeClr val="lt1"/>
              </a:solidFill>
            </a:endParaRPr>
          </a:p>
          <a:p>
            <a:pPr indent="-190500" lvl="0" marL="171450" rtl="0" algn="l">
              <a:lnSpc>
                <a:spcPct val="100000"/>
              </a:lnSpc>
              <a:spcBef>
                <a:spcPts val="0"/>
              </a:spcBef>
              <a:spcAft>
                <a:spcPts val="0"/>
              </a:spcAft>
              <a:buClr>
                <a:schemeClr val="lt1"/>
              </a:buClr>
              <a:buSzPts val="1200"/>
              <a:buChar char="●"/>
            </a:pPr>
            <a:r>
              <a:rPr lang="en">
                <a:solidFill>
                  <a:schemeClr val="lt1"/>
                </a:solidFill>
              </a:rPr>
              <a:t>Cater to local markets</a:t>
            </a:r>
            <a:endParaRPr>
              <a:solidFill>
                <a:schemeClr val="lt1"/>
              </a:solidFill>
            </a:endParaRPr>
          </a:p>
        </p:txBody>
      </p:sp>
      <p:sp>
        <p:nvSpPr>
          <p:cNvPr id="942" name="Google Shape;942;p71"/>
          <p:cNvSpPr txBox="1"/>
          <p:nvPr>
            <p:ph type="title"/>
          </p:nvPr>
        </p:nvSpPr>
        <p:spPr>
          <a:xfrm>
            <a:off x="436800" y="314825"/>
            <a:ext cx="77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grpSp>
        <p:nvGrpSpPr>
          <p:cNvPr id="947" name="Google Shape;947;p72"/>
          <p:cNvGrpSpPr/>
          <p:nvPr/>
        </p:nvGrpSpPr>
        <p:grpSpPr>
          <a:xfrm rot="-7200082">
            <a:off x="7492232" y="-569291"/>
            <a:ext cx="2463730" cy="2085679"/>
            <a:chOff x="2948475" y="1943850"/>
            <a:chExt cx="1472175" cy="1246275"/>
          </a:xfrm>
        </p:grpSpPr>
        <p:sp>
          <p:nvSpPr>
            <p:cNvPr id="948" name="Google Shape;948;p72"/>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2"/>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2"/>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2"/>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2"/>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3" name="Google Shape;953;p72"/>
          <p:cNvPicPr preferRelativeResize="0"/>
          <p:nvPr/>
        </p:nvPicPr>
        <p:blipFill rotWithShape="1">
          <a:blip r:embed="rId3">
            <a:alphaModFix/>
          </a:blip>
          <a:srcRect b="2399" l="0" r="0" t="2389"/>
          <a:stretch/>
        </p:blipFill>
        <p:spPr>
          <a:xfrm>
            <a:off x="3" y="0"/>
            <a:ext cx="3858599" cy="5143500"/>
          </a:xfrm>
          <a:prstGeom prst="rect">
            <a:avLst/>
          </a:prstGeom>
          <a:noFill/>
          <a:ln>
            <a:noFill/>
          </a:ln>
        </p:spPr>
      </p:pic>
      <p:sp>
        <p:nvSpPr>
          <p:cNvPr id="954" name="Google Shape;954;p72"/>
          <p:cNvSpPr/>
          <p:nvPr/>
        </p:nvSpPr>
        <p:spPr>
          <a:xfrm rot="10800000">
            <a:off x="2174913" y="4486013"/>
            <a:ext cx="2481762" cy="662862"/>
          </a:xfrm>
          <a:custGeom>
            <a:rect b="b" l="l" r="r" t="t"/>
            <a:pathLst>
              <a:path extrusionOk="0" h="43381" w="162419">
                <a:moveTo>
                  <a:pt x="0" y="1"/>
                </a:moveTo>
                <a:cubicBezTo>
                  <a:pt x="0" y="1"/>
                  <a:pt x="23191" y="41310"/>
                  <a:pt x="69627" y="43317"/>
                </a:cubicBezTo>
                <a:cubicBezTo>
                  <a:pt x="70620" y="43360"/>
                  <a:pt x="71613" y="43381"/>
                  <a:pt x="72605" y="43381"/>
                </a:cubicBezTo>
                <a:cubicBezTo>
                  <a:pt x="117999" y="43381"/>
                  <a:pt x="162418" y="1"/>
                  <a:pt x="1624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2"/>
          <p:cNvSpPr txBox="1"/>
          <p:nvPr>
            <p:ph type="title"/>
          </p:nvPr>
        </p:nvSpPr>
        <p:spPr>
          <a:xfrm>
            <a:off x="4367625" y="1108650"/>
            <a:ext cx="3858600" cy="6729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en"/>
              <a:t>Thank you!</a:t>
            </a:r>
            <a:endParaRPr/>
          </a:p>
        </p:txBody>
      </p:sp>
      <p:sp>
        <p:nvSpPr>
          <p:cNvPr id="956" name="Google Shape;956;p72"/>
          <p:cNvSpPr txBox="1"/>
          <p:nvPr>
            <p:ph idx="1" type="subTitle"/>
          </p:nvPr>
        </p:nvSpPr>
        <p:spPr>
          <a:xfrm>
            <a:off x="4367625" y="1923750"/>
            <a:ext cx="4290600" cy="1362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000">
                <a:latin typeface="Roboto"/>
                <a:ea typeface="Roboto"/>
                <a:cs typeface="Roboto"/>
                <a:sym typeface="Roboto"/>
              </a:rPr>
              <a:t>Questions?</a:t>
            </a:r>
            <a:endParaRPr sz="2000">
              <a:latin typeface="Roboto"/>
              <a:ea typeface="Roboto"/>
              <a:cs typeface="Roboto"/>
              <a:sym typeface="Roboto"/>
            </a:endParaRPr>
          </a:p>
          <a:p>
            <a:pPr indent="0" lvl="0" marL="0" rtl="0" algn="l">
              <a:lnSpc>
                <a:spcPct val="100000"/>
              </a:lnSpc>
              <a:spcBef>
                <a:spcPts val="0"/>
              </a:spcBef>
              <a:spcAft>
                <a:spcPts val="0"/>
              </a:spcAft>
              <a:buNone/>
            </a:pPr>
            <a:r>
              <a:t/>
            </a:r>
            <a:endParaRPr sz="2000">
              <a:latin typeface="Roboto"/>
              <a:ea typeface="Roboto"/>
              <a:cs typeface="Roboto"/>
              <a:sym typeface="Roboto"/>
            </a:endParaRPr>
          </a:p>
          <a:p>
            <a:pPr indent="0" lvl="0" marL="0" rtl="0" algn="l">
              <a:lnSpc>
                <a:spcPct val="100000"/>
              </a:lnSpc>
              <a:spcBef>
                <a:spcPts val="0"/>
              </a:spcBef>
              <a:spcAft>
                <a:spcPts val="0"/>
              </a:spcAft>
              <a:buNone/>
            </a:pPr>
            <a:r>
              <a:rPr lang="en" sz="2000">
                <a:latin typeface="Roboto"/>
                <a:ea typeface="Roboto"/>
                <a:cs typeface="Roboto"/>
                <a:sym typeface="Roboto"/>
              </a:rPr>
              <a:t>Reach us at </a:t>
            </a:r>
            <a:r>
              <a:rPr b="1" lang="en" sz="2000">
                <a:latin typeface="Roboto"/>
                <a:ea typeface="Roboto"/>
                <a:cs typeface="Roboto"/>
                <a:sym typeface="Roboto"/>
              </a:rPr>
              <a:t>petwhisperers@smartpet.com</a:t>
            </a:r>
            <a:endParaRPr b="1" sz="2000"/>
          </a:p>
        </p:txBody>
      </p:sp>
      <p:sp>
        <p:nvSpPr>
          <p:cNvPr id="957" name="Google Shape;957;p72"/>
          <p:cNvSpPr/>
          <p:nvPr/>
        </p:nvSpPr>
        <p:spPr>
          <a:xfrm flipH="1" rot="10800000">
            <a:off x="6" y="-93"/>
            <a:ext cx="1694700" cy="1189392"/>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pic>
        <p:nvPicPr>
          <p:cNvPr id="306" name="Google Shape;306;p36"/>
          <p:cNvPicPr preferRelativeResize="0"/>
          <p:nvPr/>
        </p:nvPicPr>
        <p:blipFill rotWithShape="1">
          <a:blip r:embed="rId4">
            <a:alphaModFix/>
          </a:blip>
          <a:srcRect b="3173" l="3325" r="0" t="15254"/>
          <a:stretch/>
        </p:blipFill>
        <p:spPr>
          <a:xfrm flipH="1">
            <a:off x="1" y="0"/>
            <a:ext cx="9143999" cy="5143501"/>
          </a:xfrm>
          <a:prstGeom prst="rect">
            <a:avLst/>
          </a:prstGeom>
          <a:noFill/>
          <a:ln>
            <a:noFill/>
          </a:ln>
        </p:spPr>
      </p:pic>
      <p:sp>
        <p:nvSpPr>
          <p:cNvPr id="307" name="Google Shape;307;p36"/>
          <p:cNvSpPr txBox="1"/>
          <p:nvPr>
            <p:ph type="ctrTitle"/>
          </p:nvPr>
        </p:nvSpPr>
        <p:spPr>
          <a:xfrm>
            <a:off x="103175" y="1878800"/>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Problem Statement</a:t>
            </a:r>
            <a:endParaRPr sz="5000"/>
          </a:p>
        </p:txBody>
      </p:sp>
      <p:sp>
        <p:nvSpPr>
          <p:cNvPr id="308" name="Google Shape;308;p36"/>
          <p:cNvSpPr txBox="1"/>
          <p:nvPr>
            <p:ph idx="1" type="subTitle"/>
          </p:nvPr>
        </p:nvSpPr>
        <p:spPr>
          <a:xfrm>
            <a:off x="579600" y="3107350"/>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challenge at hand</a:t>
            </a:r>
            <a:endParaRPr sz="1400"/>
          </a:p>
        </p:txBody>
      </p:sp>
      <p:sp>
        <p:nvSpPr>
          <p:cNvPr id="309" name="Google Shape;309;p36"/>
          <p:cNvSpPr/>
          <p:nvPr/>
        </p:nvSpPr>
        <p:spPr>
          <a:xfrm>
            <a:off x="1523971" y="1318599"/>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txBox="1"/>
          <p:nvPr>
            <p:ph type="ctrTitle"/>
          </p:nvPr>
        </p:nvSpPr>
        <p:spPr>
          <a:xfrm>
            <a:off x="1701736" y="1644962"/>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2</a:t>
            </a:r>
            <a:endParaRPr b="1" sz="24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4" name="Shape 314"/>
        <p:cNvGrpSpPr/>
        <p:nvPr/>
      </p:nvGrpSpPr>
      <p:grpSpPr>
        <a:xfrm>
          <a:off x="0" y="0"/>
          <a:ext cx="0" cy="0"/>
          <a:chOff x="0" y="0"/>
          <a:chExt cx="0" cy="0"/>
        </a:xfrm>
      </p:grpSpPr>
      <p:sp>
        <p:nvSpPr>
          <p:cNvPr id="315" name="Google Shape;315;p37"/>
          <p:cNvSpPr txBox="1"/>
          <p:nvPr>
            <p:ph type="title"/>
          </p:nvPr>
        </p:nvSpPr>
        <p:spPr>
          <a:xfrm>
            <a:off x="416400" y="-171450"/>
            <a:ext cx="2992200" cy="13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Background</a:t>
            </a:r>
            <a:endParaRPr>
              <a:solidFill>
                <a:schemeClr val="accent4"/>
              </a:solidFill>
            </a:endParaRPr>
          </a:p>
        </p:txBody>
      </p:sp>
      <p:sp>
        <p:nvSpPr>
          <p:cNvPr id="316" name="Google Shape;316;p37"/>
          <p:cNvSpPr txBox="1"/>
          <p:nvPr>
            <p:ph idx="4294967295" type="subTitle"/>
          </p:nvPr>
        </p:nvSpPr>
        <p:spPr>
          <a:xfrm>
            <a:off x="535350" y="814675"/>
            <a:ext cx="5598900" cy="187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Most common pets in Singapore</a:t>
            </a:r>
            <a:endParaRPr sz="13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Dogs - 52%</a:t>
            </a:r>
            <a:endParaRPr b="1"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Cats - 27%</a:t>
            </a:r>
            <a:endParaRPr b="1" sz="1500">
              <a:solidFill>
                <a:schemeClr val="dk1"/>
              </a:solidFill>
            </a:endParaRPr>
          </a:p>
          <a:p>
            <a:pPr indent="0" lvl="0" marL="457200" rtl="0" algn="l">
              <a:spcBef>
                <a:spcPts val="1600"/>
              </a:spcBef>
              <a:spcAft>
                <a:spcPts val="1600"/>
              </a:spcAft>
              <a:buNone/>
            </a:pPr>
            <a:r>
              <a:rPr lang="en" sz="1300">
                <a:solidFill>
                  <a:schemeClr val="dk1"/>
                </a:solidFill>
              </a:rPr>
              <a:t>Increased interest in pet ownership  → Rise of inexperienced pet owners </a:t>
            </a:r>
            <a:endParaRPr b="1" sz="1500">
              <a:solidFill>
                <a:schemeClr val="dk1"/>
              </a:solidFill>
            </a:endParaRPr>
          </a:p>
        </p:txBody>
      </p:sp>
      <p:pic>
        <p:nvPicPr>
          <p:cNvPr id="317" name="Google Shape;317;p37"/>
          <p:cNvPicPr preferRelativeResize="0"/>
          <p:nvPr/>
        </p:nvPicPr>
        <p:blipFill>
          <a:blip r:embed="rId3">
            <a:alphaModFix/>
          </a:blip>
          <a:stretch>
            <a:fillRect/>
          </a:stretch>
        </p:blipFill>
        <p:spPr>
          <a:xfrm>
            <a:off x="535350" y="3084050"/>
            <a:ext cx="2873252" cy="1226604"/>
          </a:xfrm>
          <a:prstGeom prst="rect">
            <a:avLst/>
          </a:prstGeom>
          <a:noFill/>
          <a:ln>
            <a:noFill/>
          </a:ln>
        </p:spPr>
      </p:pic>
      <p:sp>
        <p:nvSpPr>
          <p:cNvPr id="318" name="Google Shape;318;p37"/>
          <p:cNvSpPr/>
          <p:nvPr/>
        </p:nvSpPr>
        <p:spPr>
          <a:xfrm>
            <a:off x="922550" y="3240921"/>
            <a:ext cx="1587600" cy="26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731200" y="1892725"/>
            <a:ext cx="304800" cy="267300"/>
          </a:xfrm>
          <a:prstGeom prst="upArrow">
            <a:avLst>
              <a:gd fmla="val 50000" name="adj1"/>
              <a:gd fmla="val 50000" name="adj2"/>
            </a:avLst>
          </a:prstGeom>
          <a:solidFill>
            <a:srgbClr val="E06666"/>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37"/>
          <p:cNvPicPr preferRelativeResize="0"/>
          <p:nvPr/>
        </p:nvPicPr>
        <p:blipFill>
          <a:blip r:embed="rId4">
            <a:alphaModFix/>
          </a:blip>
          <a:stretch>
            <a:fillRect/>
          </a:stretch>
        </p:blipFill>
        <p:spPr>
          <a:xfrm>
            <a:off x="6150723" y="660354"/>
            <a:ext cx="2446750" cy="501391"/>
          </a:xfrm>
          <a:prstGeom prst="rect">
            <a:avLst/>
          </a:prstGeom>
          <a:noFill/>
          <a:ln>
            <a:noFill/>
          </a:ln>
        </p:spPr>
      </p:pic>
      <p:pic>
        <p:nvPicPr>
          <p:cNvPr id="321" name="Google Shape;321;p37"/>
          <p:cNvPicPr preferRelativeResize="0"/>
          <p:nvPr/>
        </p:nvPicPr>
        <p:blipFill>
          <a:blip r:embed="rId5">
            <a:alphaModFix/>
          </a:blip>
          <a:stretch>
            <a:fillRect/>
          </a:stretch>
        </p:blipFill>
        <p:spPr>
          <a:xfrm>
            <a:off x="6073150" y="1161750"/>
            <a:ext cx="2601899" cy="1997575"/>
          </a:xfrm>
          <a:prstGeom prst="rect">
            <a:avLst/>
          </a:prstGeom>
          <a:noFill/>
          <a:ln>
            <a:noFill/>
          </a:ln>
        </p:spPr>
      </p:pic>
      <p:sp>
        <p:nvSpPr>
          <p:cNvPr id="322" name="Google Shape;322;p37"/>
          <p:cNvSpPr/>
          <p:nvPr/>
        </p:nvSpPr>
        <p:spPr>
          <a:xfrm>
            <a:off x="6885626" y="1815219"/>
            <a:ext cx="1524300" cy="195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37"/>
          <p:cNvPicPr preferRelativeResize="0"/>
          <p:nvPr/>
        </p:nvPicPr>
        <p:blipFill>
          <a:blip r:embed="rId6">
            <a:alphaModFix/>
          </a:blip>
          <a:stretch>
            <a:fillRect/>
          </a:stretch>
        </p:blipFill>
        <p:spPr>
          <a:xfrm>
            <a:off x="3926275" y="2514791"/>
            <a:ext cx="1524300" cy="2167433"/>
          </a:xfrm>
          <a:prstGeom prst="rect">
            <a:avLst/>
          </a:prstGeom>
          <a:noFill/>
          <a:ln>
            <a:noFill/>
          </a:ln>
        </p:spPr>
      </p:pic>
      <p:sp>
        <p:nvSpPr>
          <p:cNvPr id="324" name="Google Shape;324;p37"/>
          <p:cNvSpPr/>
          <p:nvPr/>
        </p:nvSpPr>
        <p:spPr>
          <a:xfrm>
            <a:off x="3978725" y="4197402"/>
            <a:ext cx="1524300" cy="370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722100" y="1468150"/>
            <a:ext cx="7699200" cy="20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accent6"/>
              </a:solidFill>
            </a:endParaRPr>
          </a:p>
          <a:p>
            <a:pPr indent="0" lvl="0" marL="0" rtl="0" algn="ctr">
              <a:spcBef>
                <a:spcPts val="0"/>
              </a:spcBef>
              <a:spcAft>
                <a:spcPts val="0"/>
              </a:spcAft>
              <a:buNone/>
            </a:pPr>
            <a:r>
              <a:rPr lang="en"/>
              <a:t>With an influx of </a:t>
            </a:r>
            <a:r>
              <a:rPr lang="en">
                <a:solidFill>
                  <a:srgbClr val="CC0000"/>
                </a:solidFill>
              </a:rPr>
              <a:t>inexperienced </a:t>
            </a:r>
            <a:r>
              <a:rPr lang="en"/>
              <a:t>pets owners </a:t>
            </a:r>
            <a:r>
              <a:rPr lang="en">
                <a:solidFill>
                  <a:srgbClr val="CC0000"/>
                </a:solidFill>
              </a:rPr>
              <a:t>overly reliant</a:t>
            </a:r>
            <a:r>
              <a:rPr lang="en"/>
              <a:t> on </a:t>
            </a:r>
            <a:r>
              <a:rPr lang="en">
                <a:solidFill>
                  <a:schemeClr val="dk2"/>
                </a:solidFill>
              </a:rPr>
              <a:t>vets</a:t>
            </a:r>
            <a:r>
              <a:rPr lang="en"/>
              <a:t> and pet store,</a:t>
            </a:r>
            <a:r>
              <a:rPr lang="en">
                <a:solidFill>
                  <a:srgbClr val="CC0000"/>
                </a:solidFill>
              </a:rPr>
              <a:t> </a:t>
            </a:r>
            <a:r>
              <a:rPr lang="en">
                <a:solidFill>
                  <a:schemeClr val="dk2"/>
                </a:solidFill>
              </a:rPr>
              <a:t>how can we better optimize everyone’s time?</a:t>
            </a:r>
            <a:endParaRPr>
              <a:solidFill>
                <a:schemeClr val="dk2"/>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30" name="Google Shape;330;p38"/>
          <p:cNvPicPr preferRelativeResize="0"/>
          <p:nvPr/>
        </p:nvPicPr>
        <p:blipFill>
          <a:blip r:embed="rId3">
            <a:alphaModFix/>
          </a:blip>
          <a:stretch>
            <a:fillRect/>
          </a:stretch>
        </p:blipFill>
        <p:spPr>
          <a:xfrm>
            <a:off x="4253302" y="1"/>
            <a:ext cx="1027776" cy="1377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4" name="Shape 334"/>
        <p:cNvGrpSpPr/>
        <p:nvPr/>
      </p:nvGrpSpPr>
      <p:grpSpPr>
        <a:xfrm>
          <a:off x="0" y="0"/>
          <a:ext cx="0" cy="0"/>
          <a:chOff x="0" y="0"/>
          <a:chExt cx="0" cy="0"/>
        </a:xfrm>
      </p:grpSpPr>
      <p:sp>
        <p:nvSpPr>
          <p:cNvPr id="335" name="Google Shape;335;p39"/>
          <p:cNvSpPr txBox="1"/>
          <p:nvPr>
            <p:ph type="title"/>
          </p:nvPr>
        </p:nvSpPr>
        <p:spPr>
          <a:xfrm>
            <a:off x="310175" y="80575"/>
            <a:ext cx="4401900" cy="65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Stakeholders’ Concerns</a:t>
            </a:r>
            <a:endParaRPr sz="3600"/>
          </a:p>
        </p:txBody>
      </p:sp>
      <p:sp>
        <p:nvSpPr>
          <p:cNvPr id="336" name="Google Shape;336;p39"/>
          <p:cNvSpPr txBox="1"/>
          <p:nvPr>
            <p:ph idx="1" type="subTitle"/>
          </p:nvPr>
        </p:nvSpPr>
        <p:spPr>
          <a:xfrm>
            <a:off x="474450" y="675700"/>
            <a:ext cx="6006000" cy="897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Lack of local resources regarding information on:</a:t>
            </a:r>
            <a:endParaRPr/>
          </a:p>
          <a:p>
            <a:pPr indent="-304800" lvl="1" marL="914400" rtl="0" algn="l">
              <a:spcBef>
                <a:spcPts val="0"/>
              </a:spcBef>
              <a:spcAft>
                <a:spcPts val="0"/>
              </a:spcAft>
              <a:buSzPts val="1200"/>
              <a:buChar char="○"/>
            </a:pPr>
            <a:r>
              <a:rPr lang="en"/>
              <a:t>Licensing, upkeep costs, aftercare</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37" name="Google Shape;337;p39"/>
          <p:cNvSpPr txBox="1"/>
          <p:nvPr/>
        </p:nvSpPr>
        <p:spPr>
          <a:xfrm>
            <a:off x="2420500" y="1264150"/>
            <a:ext cx="4513800" cy="8742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200">
                <a:solidFill>
                  <a:schemeClr val="accent4"/>
                </a:solidFill>
                <a:latin typeface="Katibeh"/>
                <a:ea typeface="Katibeh"/>
                <a:cs typeface="Katibeh"/>
                <a:sym typeface="Katibeh"/>
              </a:rPr>
              <a:t>How does it affect you?</a:t>
            </a:r>
            <a:endParaRPr sz="3200">
              <a:solidFill>
                <a:schemeClr val="accent4"/>
              </a:solidFill>
              <a:latin typeface="Katibeh"/>
              <a:ea typeface="Katibeh"/>
              <a:cs typeface="Katibeh"/>
              <a:sym typeface="Katibeh"/>
            </a:endParaRPr>
          </a:p>
          <a:p>
            <a:pPr indent="0" lvl="0" marL="0" rtl="0" algn="ctr">
              <a:lnSpc>
                <a:spcPct val="70000"/>
              </a:lnSpc>
              <a:spcBef>
                <a:spcPts val="0"/>
              </a:spcBef>
              <a:spcAft>
                <a:spcPts val="0"/>
              </a:spcAft>
              <a:buNone/>
            </a:pPr>
            <a:r>
              <a:t/>
            </a:r>
            <a:endParaRPr sz="3200">
              <a:solidFill>
                <a:schemeClr val="accent4"/>
              </a:solidFill>
              <a:latin typeface="Katibeh"/>
              <a:ea typeface="Katibeh"/>
              <a:cs typeface="Katibeh"/>
              <a:sym typeface="Katibeh"/>
            </a:endParaRPr>
          </a:p>
        </p:txBody>
      </p:sp>
      <p:sp>
        <p:nvSpPr>
          <p:cNvPr id="338" name="Google Shape;338;p39"/>
          <p:cNvSpPr txBox="1"/>
          <p:nvPr>
            <p:ph idx="1" type="subTitle"/>
          </p:nvPr>
        </p:nvSpPr>
        <p:spPr>
          <a:xfrm>
            <a:off x="1674400" y="1891650"/>
            <a:ext cx="6006000" cy="211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Decrease in work efficiency</a:t>
            </a:r>
            <a:endParaRPr/>
          </a:p>
          <a:p>
            <a:pPr indent="-304800" lvl="1" marL="914400" rtl="0" algn="l">
              <a:spcBef>
                <a:spcPts val="1600"/>
              </a:spcBef>
              <a:spcAft>
                <a:spcPts val="0"/>
              </a:spcAft>
              <a:buSzPts val="1200"/>
              <a:buChar char="○"/>
            </a:pPr>
            <a:r>
              <a:rPr lang="en"/>
              <a:t>Pet store owners occupied answering queries</a:t>
            </a:r>
            <a:endParaRPr/>
          </a:p>
          <a:p>
            <a:pPr indent="0" lvl="0" marL="457200" rtl="0" algn="l">
              <a:spcBef>
                <a:spcPts val="1600"/>
              </a:spcBef>
              <a:spcAft>
                <a:spcPts val="0"/>
              </a:spcAft>
              <a:buNone/>
            </a:pPr>
            <a:r>
              <a:rPr lang="en"/>
              <a:t>Overbooking of Vet appointments </a:t>
            </a:r>
            <a:endParaRPr/>
          </a:p>
          <a:p>
            <a:pPr indent="-304800" lvl="1" marL="914400" rtl="0" algn="l">
              <a:spcBef>
                <a:spcPts val="1600"/>
              </a:spcBef>
              <a:spcAft>
                <a:spcPts val="0"/>
              </a:spcAft>
              <a:buSzPts val="1200"/>
              <a:buChar char="○"/>
            </a:pPr>
            <a:r>
              <a:rPr lang="en"/>
              <a:t>Pet owners coming in for minor enquiries/non-emergencies</a:t>
            </a:r>
            <a:endParaRPr/>
          </a:p>
          <a:p>
            <a:pPr indent="0" lvl="0" marL="457200" rtl="0" algn="l">
              <a:spcBef>
                <a:spcPts val="1600"/>
              </a:spcBef>
              <a:spcAft>
                <a:spcPts val="0"/>
              </a:spcAft>
              <a:buNone/>
            </a:pPr>
            <a:r>
              <a:rPr lang="en"/>
              <a:t>More animals abandoned</a:t>
            </a:r>
            <a:endParaRPr/>
          </a:p>
          <a:p>
            <a:pPr indent="-304800" lvl="1" marL="914400" rtl="0" algn="l">
              <a:spcBef>
                <a:spcPts val="1600"/>
              </a:spcBef>
              <a:spcAft>
                <a:spcPts val="0"/>
              </a:spcAft>
              <a:buSzPts val="1200"/>
              <a:buChar char="○"/>
            </a:pPr>
            <a:r>
              <a:rPr lang="en"/>
              <a:t>Animals abandoned after pandemic are sent to the shelters</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339" name="Google Shape;339;p39"/>
          <p:cNvGrpSpPr/>
          <p:nvPr/>
        </p:nvGrpSpPr>
        <p:grpSpPr>
          <a:xfrm>
            <a:off x="1771488" y="2767021"/>
            <a:ext cx="361691" cy="362163"/>
            <a:chOff x="7953101" y="2436584"/>
            <a:chExt cx="361691" cy="362163"/>
          </a:xfrm>
        </p:grpSpPr>
        <p:sp>
          <p:nvSpPr>
            <p:cNvPr id="340" name="Google Shape;340;p39"/>
            <p:cNvSpPr/>
            <p:nvPr/>
          </p:nvSpPr>
          <p:spPr>
            <a:xfrm>
              <a:off x="7960673" y="2452906"/>
              <a:ext cx="304392" cy="345840"/>
            </a:xfrm>
            <a:custGeom>
              <a:rect b="b" l="l" r="r" t="t"/>
              <a:pathLst>
                <a:path extrusionOk="0" h="13200" w="11618">
                  <a:moveTo>
                    <a:pt x="1294" y="1"/>
                  </a:moveTo>
                  <a:cubicBezTo>
                    <a:pt x="575" y="1"/>
                    <a:pt x="0" y="585"/>
                    <a:pt x="0" y="1304"/>
                  </a:cubicBezTo>
                  <a:lnTo>
                    <a:pt x="0" y="3116"/>
                  </a:lnTo>
                  <a:lnTo>
                    <a:pt x="546" y="2943"/>
                  </a:lnTo>
                  <a:lnTo>
                    <a:pt x="546" y="2339"/>
                  </a:lnTo>
                  <a:lnTo>
                    <a:pt x="546" y="1304"/>
                  </a:lnTo>
                  <a:cubicBezTo>
                    <a:pt x="546" y="892"/>
                    <a:pt x="882" y="557"/>
                    <a:pt x="1294" y="557"/>
                  </a:cubicBezTo>
                  <a:lnTo>
                    <a:pt x="2157" y="557"/>
                  </a:lnTo>
                  <a:lnTo>
                    <a:pt x="2157" y="1"/>
                  </a:lnTo>
                  <a:close/>
                  <a:moveTo>
                    <a:pt x="6614" y="10"/>
                  </a:moveTo>
                  <a:lnTo>
                    <a:pt x="6614" y="557"/>
                  </a:lnTo>
                  <a:lnTo>
                    <a:pt x="7486" y="557"/>
                  </a:lnTo>
                  <a:cubicBezTo>
                    <a:pt x="7898" y="557"/>
                    <a:pt x="8234" y="892"/>
                    <a:pt x="8234" y="1304"/>
                  </a:cubicBezTo>
                  <a:lnTo>
                    <a:pt x="8234" y="2339"/>
                  </a:lnTo>
                  <a:lnTo>
                    <a:pt x="8234" y="2943"/>
                  </a:lnTo>
                  <a:lnTo>
                    <a:pt x="8780" y="3116"/>
                  </a:lnTo>
                  <a:lnTo>
                    <a:pt x="8780" y="1304"/>
                  </a:lnTo>
                  <a:cubicBezTo>
                    <a:pt x="8780" y="585"/>
                    <a:pt x="8205" y="10"/>
                    <a:pt x="7486" y="10"/>
                  </a:cubicBezTo>
                  <a:close/>
                  <a:moveTo>
                    <a:pt x="11071" y="8963"/>
                  </a:moveTo>
                  <a:lnTo>
                    <a:pt x="11071" y="10554"/>
                  </a:lnTo>
                  <a:cubicBezTo>
                    <a:pt x="11071" y="11714"/>
                    <a:pt x="10132" y="12644"/>
                    <a:pt x="8982" y="12653"/>
                  </a:cubicBezTo>
                  <a:lnTo>
                    <a:pt x="6748" y="12653"/>
                  </a:lnTo>
                  <a:cubicBezTo>
                    <a:pt x="5598" y="12644"/>
                    <a:pt x="4659" y="11714"/>
                    <a:pt x="4659" y="10554"/>
                  </a:cubicBezTo>
                  <a:lnTo>
                    <a:pt x="4659" y="9327"/>
                  </a:lnTo>
                  <a:lnTo>
                    <a:pt x="4103" y="9327"/>
                  </a:lnTo>
                  <a:lnTo>
                    <a:pt x="4103" y="9845"/>
                  </a:lnTo>
                  <a:lnTo>
                    <a:pt x="4103" y="10554"/>
                  </a:lnTo>
                  <a:cubicBezTo>
                    <a:pt x="4103" y="12011"/>
                    <a:pt x="5291" y="13200"/>
                    <a:pt x="6748" y="13200"/>
                  </a:cubicBezTo>
                  <a:lnTo>
                    <a:pt x="8982" y="13200"/>
                  </a:lnTo>
                  <a:cubicBezTo>
                    <a:pt x="10439" y="13200"/>
                    <a:pt x="11618" y="12011"/>
                    <a:pt x="11618" y="10554"/>
                  </a:cubicBezTo>
                  <a:lnTo>
                    <a:pt x="11618" y="8963"/>
                  </a:ln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8012156" y="2436846"/>
              <a:ext cx="40453" cy="46977"/>
            </a:xfrm>
            <a:custGeom>
              <a:rect b="b" l="l" r="r" t="t"/>
              <a:pathLst>
                <a:path extrusionOk="0" h="1793" w="1544">
                  <a:moveTo>
                    <a:pt x="383" y="0"/>
                  </a:moveTo>
                  <a:cubicBezTo>
                    <a:pt x="173" y="0"/>
                    <a:pt x="0" y="163"/>
                    <a:pt x="0" y="374"/>
                  </a:cubicBezTo>
                  <a:lnTo>
                    <a:pt x="0" y="1419"/>
                  </a:lnTo>
                  <a:cubicBezTo>
                    <a:pt x="0" y="1630"/>
                    <a:pt x="173" y="1793"/>
                    <a:pt x="383" y="1793"/>
                  </a:cubicBezTo>
                  <a:lnTo>
                    <a:pt x="642" y="1793"/>
                  </a:lnTo>
                  <a:cubicBezTo>
                    <a:pt x="1141" y="1793"/>
                    <a:pt x="1543" y="1390"/>
                    <a:pt x="1543" y="892"/>
                  </a:cubicBezTo>
                  <a:cubicBezTo>
                    <a:pt x="1543" y="403"/>
                    <a:pt x="1141" y="0"/>
                    <a:pt x="642"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8012156" y="2436584"/>
              <a:ext cx="23108" cy="47239"/>
            </a:xfrm>
            <a:custGeom>
              <a:rect b="b" l="l" r="r" t="t"/>
              <a:pathLst>
                <a:path extrusionOk="0" h="1803" w="882">
                  <a:moveTo>
                    <a:pt x="383" y="1"/>
                  </a:moveTo>
                  <a:cubicBezTo>
                    <a:pt x="173" y="1"/>
                    <a:pt x="0" y="164"/>
                    <a:pt x="0" y="374"/>
                  </a:cubicBezTo>
                  <a:lnTo>
                    <a:pt x="0" y="1419"/>
                  </a:lnTo>
                  <a:cubicBezTo>
                    <a:pt x="0" y="1630"/>
                    <a:pt x="173" y="1803"/>
                    <a:pt x="383" y="1803"/>
                  </a:cubicBezTo>
                  <a:lnTo>
                    <a:pt x="642" y="1803"/>
                  </a:lnTo>
                  <a:cubicBezTo>
                    <a:pt x="729" y="1803"/>
                    <a:pt x="805" y="1793"/>
                    <a:pt x="882" y="1764"/>
                  </a:cubicBezTo>
                  <a:cubicBezTo>
                    <a:pt x="738" y="1716"/>
                    <a:pt x="642" y="1573"/>
                    <a:pt x="642" y="1419"/>
                  </a:cubicBezTo>
                  <a:lnTo>
                    <a:pt x="642" y="384"/>
                  </a:lnTo>
                  <a:cubicBezTo>
                    <a:pt x="642" y="231"/>
                    <a:pt x="738" y="87"/>
                    <a:pt x="872" y="29"/>
                  </a:cubicBezTo>
                  <a:cubicBezTo>
                    <a:pt x="796" y="10"/>
                    <a:pt x="719" y="1"/>
                    <a:pt x="642"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8098773" y="2436846"/>
              <a:ext cx="40479" cy="46977"/>
            </a:xfrm>
            <a:custGeom>
              <a:rect b="b" l="l" r="r" t="t"/>
              <a:pathLst>
                <a:path extrusionOk="0" h="1793" w="1545">
                  <a:moveTo>
                    <a:pt x="902" y="0"/>
                  </a:moveTo>
                  <a:cubicBezTo>
                    <a:pt x="404" y="0"/>
                    <a:pt x="1" y="403"/>
                    <a:pt x="1" y="892"/>
                  </a:cubicBezTo>
                  <a:cubicBezTo>
                    <a:pt x="1" y="1390"/>
                    <a:pt x="404" y="1793"/>
                    <a:pt x="902" y="1793"/>
                  </a:cubicBezTo>
                  <a:lnTo>
                    <a:pt x="1170" y="1793"/>
                  </a:lnTo>
                  <a:cubicBezTo>
                    <a:pt x="1381" y="1793"/>
                    <a:pt x="1544" y="1630"/>
                    <a:pt x="1544" y="1419"/>
                  </a:cubicBezTo>
                  <a:lnTo>
                    <a:pt x="1544" y="374"/>
                  </a:lnTo>
                  <a:cubicBezTo>
                    <a:pt x="1544" y="163"/>
                    <a:pt x="1381" y="0"/>
                    <a:pt x="1170"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8116117" y="2436584"/>
              <a:ext cx="23135" cy="47239"/>
            </a:xfrm>
            <a:custGeom>
              <a:rect b="b" l="l" r="r" t="t"/>
              <a:pathLst>
                <a:path extrusionOk="0" h="1803" w="883">
                  <a:moveTo>
                    <a:pt x="240" y="1"/>
                  </a:moveTo>
                  <a:cubicBezTo>
                    <a:pt x="154" y="1"/>
                    <a:pt x="77" y="10"/>
                    <a:pt x="0" y="39"/>
                  </a:cubicBezTo>
                  <a:cubicBezTo>
                    <a:pt x="135" y="96"/>
                    <a:pt x="230" y="231"/>
                    <a:pt x="230" y="384"/>
                  </a:cubicBezTo>
                  <a:lnTo>
                    <a:pt x="230" y="1419"/>
                  </a:lnTo>
                  <a:cubicBezTo>
                    <a:pt x="230" y="1573"/>
                    <a:pt x="135" y="1707"/>
                    <a:pt x="0" y="1764"/>
                  </a:cubicBezTo>
                  <a:cubicBezTo>
                    <a:pt x="77" y="1793"/>
                    <a:pt x="154" y="1803"/>
                    <a:pt x="240" y="1803"/>
                  </a:cubicBezTo>
                  <a:lnTo>
                    <a:pt x="508" y="1803"/>
                  </a:lnTo>
                  <a:cubicBezTo>
                    <a:pt x="719" y="1803"/>
                    <a:pt x="882" y="1630"/>
                    <a:pt x="882" y="1419"/>
                  </a:cubicBezTo>
                  <a:lnTo>
                    <a:pt x="882" y="384"/>
                  </a:lnTo>
                  <a:cubicBezTo>
                    <a:pt x="882" y="173"/>
                    <a:pt x="719" y="1"/>
                    <a:pt x="508"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8204254" y="2591085"/>
              <a:ext cx="108023" cy="102940"/>
            </a:xfrm>
            <a:custGeom>
              <a:rect b="b" l="l" r="r" t="t"/>
              <a:pathLst>
                <a:path extrusionOk="0" h="3929" w="4123">
                  <a:moveTo>
                    <a:pt x="2062" y="1"/>
                  </a:moveTo>
                  <a:cubicBezTo>
                    <a:pt x="1930" y="1"/>
                    <a:pt x="1798" y="13"/>
                    <a:pt x="1669" y="37"/>
                  </a:cubicBezTo>
                  <a:cubicBezTo>
                    <a:pt x="672" y="238"/>
                    <a:pt x="1" y="1158"/>
                    <a:pt x="97" y="2165"/>
                  </a:cubicBezTo>
                  <a:cubicBezTo>
                    <a:pt x="202" y="3171"/>
                    <a:pt x="1046" y="3929"/>
                    <a:pt x="2062" y="3929"/>
                  </a:cubicBezTo>
                  <a:cubicBezTo>
                    <a:pt x="3068" y="3929"/>
                    <a:pt x="3912" y="3171"/>
                    <a:pt x="4017" y="2165"/>
                  </a:cubicBezTo>
                  <a:cubicBezTo>
                    <a:pt x="4123" y="1158"/>
                    <a:pt x="3442" y="238"/>
                    <a:pt x="2455" y="37"/>
                  </a:cubicBezTo>
                  <a:cubicBezTo>
                    <a:pt x="2325" y="13"/>
                    <a:pt x="2194" y="1"/>
                    <a:pt x="2062"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8244183" y="2591085"/>
              <a:ext cx="70609" cy="102992"/>
            </a:xfrm>
            <a:custGeom>
              <a:rect b="b" l="l" r="r" t="t"/>
              <a:pathLst>
                <a:path extrusionOk="0" h="3931" w="2695">
                  <a:moveTo>
                    <a:pt x="538" y="1"/>
                  </a:moveTo>
                  <a:cubicBezTo>
                    <a:pt x="406" y="1"/>
                    <a:pt x="274" y="13"/>
                    <a:pt x="145" y="37"/>
                  </a:cubicBezTo>
                  <a:cubicBezTo>
                    <a:pt x="97" y="47"/>
                    <a:pt x="49" y="56"/>
                    <a:pt x="1" y="75"/>
                  </a:cubicBezTo>
                  <a:cubicBezTo>
                    <a:pt x="844" y="315"/>
                    <a:pt x="1429" y="1082"/>
                    <a:pt x="1429" y="1964"/>
                  </a:cubicBezTo>
                  <a:cubicBezTo>
                    <a:pt x="1429" y="2845"/>
                    <a:pt x="844" y="3612"/>
                    <a:pt x="1" y="3861"/>
                  </a:cubicBezTo>
                  <a:cubicBezTo>
                    <a:pt x="173" y="3908"/>
                    <a:pt x="346" y="3930"/>
                    <a:pt x="516" y="3930"/>
                  </a:cubicBezTo>
                  <a:cubicBezTo>
                    <a:pt x="1399" y="3930"/>
                    <a:pt x="2211" y="3332"/>
                    <a:pt x="2436" y="2424"/>
                  </a:cubicBezTo>
                  <a:cubicBezTo>
                    <a:pt x="2694" y="1350"/>
                    <a:pt x="2014" y="267"/>
                    <a:pt x="931" y="37"/>
                  </a:cubicBezTo>
                  <a:cubicBezTo>
                    <a:pt x="801" y="13"/>
                    <a:pt x="670" y="1"/>
                    <a:pt x="538"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8234646" y="2624936"/>
              <a:ext cx="40977" cy="35291"/>
            </a:xfrm>
            <a:custGeom>
              <a:rect b="b" l="l" r="r" t="t"/>
              <a:pathLst>
                <a:path extrusionOk="0" h="1347" w="1564">
                  <a:moveTo>
                    <a:pt x="892" y="1"/>
                  </a:moveTo>
                  <a:cubicBezTo>
                    <a:pt x="298" y="1"/>
                    <a:pt x="1" y="729"/>
                    <a:pt x="422" y="1151"/>
                  </a:cubicBezTo>
                  <a:cubicBezTo>
                    <a:pt x="558" y="1286"/>
                    <a:pt x="723" y="1346"/>
                    <a:pt x="886" y="1346"/>
                  </a:cubicBezTo>
                  <a:cubicBezTo>
                    <a:pt x="1231" y="1346"/>
                    <a:pt x="1563" y="1075"/>
                    <a:pt x="1563" y="672"/>
                  </a:cubicBezTo>
                  <a:cubicBezTo>
                    <a:pt x="1563" y="298"/>
                    <a:pt x="1266" y="1"/>
                    <a:pt x="892"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7953101" y="2520214"/>
              <a:ext cx="244446" cy="184867"/>
            </a:xfrm>
            <a:custGeom>
              <a:rect b="b" l="l" r="r" t="t"/>
              <a:pathLst>
                <a:path extrusionOk="0" h="7056" w="9330">
                  <a:moveTo>
                    <a:pt x="631" y="0"/>
                  </a:moveTo>
                  <a:cubicBezTo>
                    <a:pt x="319" y="0"/>
                    <a:pt x="0" y="233"/>
                    <a:pt x="69" y="652"/>
                  </a:cubicBezTo>
                  <a:lnTo>
                    <a:pt x="327" y="2761"/>
                  </a:lnTo>
                  <a:cubicBezTo>
                    <a:pt x="519" y="4285"/>
                    <a:pt x="1823" y="5435"/>
                    <a:pt x="3366" y="5435"/>
                  </a:cubicBezTo>
                  <a:lnTo>
                    <a:pt x="4104" y="5435"/>
                  </a:lnTo>
                  <a:lnTo>
                    <a:pt x="4104" y="6499"/>
                  </a:lnTo>
                  <a:cubicBezTo>
                    <a:pt x="4104" y="6806"/>
                    <a:pt x="4353" y="7055"/>
                    <a:pt x="4670" y="7055"/>
                  </a:cubicBezTo>
                  <a:cubicBezTo>
                    <a:pt x="4976" y="7055"/>
                    <a:pt x="5226" y="6806"/>
                    <a:pt x="5226" y="6499"/>
                  </a:cubicBezTo>
                  <a:lnTo>
                    <a:pt x="5226" y="5435"/>
                  </a:lnTo>
                  <a:lnTo>
                    <a:pt x="5964" y="5435"/>
                  </a:lnTo>
                  <a:cubicBezTo>
                    <a:pt x="7507" y="5435"/>
                    <a:pt x="8801" y="4285"/>
                    <a:pt x="9002" y="2752"/>
                  </a:cubicBezTo>
                  <a:lnTo>
                    <a:pt x="9261" y="652"/>
                  </a:lnTo>
                  <a:cubicBezTo>
                    <a:pt x="9329" y="233"/>
                    <a:pt x="9011" y="0"/>
                    <a:pt x="8699" y="0"/>
                  </a:cubicBezTo>
                  <a:cubicBezTo>
                    <a:pt x="8440" y="0"/>
                    <a:pt x="8185" y="161"/>
                    <a:pt x="8159" y="509"/>
                  </a:cubicBezTo>
                  <a:lnTo>
                    <a:pt x="7890" y="2617"/>
                  </a:lnTo>
                  <a:cubicBezTo>
                    <a:pt x="7775" y="3585"/>
                    <a:pt x="6951" y="4314"/>
                    <a:pt x="5973" y="4324"/>
                  </a:cubicBezTo>
                  <a:lnTo>
                    <a:pt x="3366" y="4324"/>
                  </a:lnTo>
                  <a:cubicBezTo>
                    <a:pt x="2379" y="4314"/>
                    <a:pt x="1554" y="3585"/>
                    <a:pt x="1439" y="2617"/>
                  </a:cubicBezTo>
                  <a:lnTo>
                    <a:pt x="1171" y="509"/>
                  </a:lnTo>
                  <a:cubicBezTo>
                    <a:pt x="1145" y="161"/>
                    <a:pt x="890" y="0"/>
                    <a:pt x="631"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9"/>
          <p:cNvGrpSpPr/>
          <p:nvPr/>
        </p:nvGrpSpPr>
        <p:grpSpPr>
          <a:xfrm>
            <a:off x="1760746" y="3751713"/>
            <a:ext cx="383175" cy="362241"/>
            <a:chOff x="5302971" y="1500563"/>
            <a:chExt cx="383175" cy="362241"/>
          </a:xfrm>
        </p:grpSpPr>
        <p:sp>
          <p:nvSpPr>
            <p:cNvPr id="350" name="Google Shape;350;p39"/>
            <p:cNvSpPr/>
            <p:nvPr/>
          </p:nvSpPr>
          <p:spPr>
            <a:xfrm>
              <a:off x="5302971" y="1500563"/>
              <a:ext cx="383175" cy="362241"/>
            </a:xfrm>
            <a:custGeom>
              <a:rect b="b" l="l" r="r" t="t"/>
              <a:pathLst>
                <a:path extrusionOk="0" h="13826" w="14625">
                  <a:moveTo>
                    <a:pt x="10701" y="1"/>
                  </a:moveTo>
                  <a:cubicBezTo>
                    <a:pt x="10676" y="1"/>
                    <a:pt x="10652" y="1"/>
                    <a:pt x="10627" y="2"/>
                  </a:cubicBezTo>
                  <a:cubicBezTo>
                    <a:pt x="9515" y="60"/>
                    <a:pt x="8758" y="1152"/>
                    <a:pt x="9113" y="2207"/>
                  </a:cubicBezTo>
                  <a:cubicBezTo>
                    <a:pt x="9218" y="2571"/>
                    <a:pt x="9122" y="2964"/>
                    <a:pt x="8854" y="3232"/>
                  </a:cubicBezTo>
                  <a:lnTo>
                    <a:pt x="3860" y="8226"/>
                  </a:lnTo>
                  <a:cubicBezTo>
                    <a:pt x="3666" y="8420"/>
                    <a:pt x="3409" y="8523"/>
                    <a:pt x="3147" y="8523"/>
                  </a:cubicBezTo>
                  <a:cubicBezTo>
                    <a:pt x="3045" y="8523"/>
                    <a:pt x="2943" y="8508"/>
                    <a:pt x="2844" y="8475"/>
                  </a:cubicBezTo>
                  <a:cubicBezTo>
                    <a:pt x="2657" y="8417"/>
                    <a:pt x="2476" y="8389"/>
                    <a:pt x="2303" y="8389"/>
                  </a:cubicBezTo>
                  <a:cubicBezTo>
                    <a:pt x="896" y="8389"/>
                    <a:pt x="1" y="10176"/>
                    <a:pt x="1118" y="11294"/>
                  </a:cubicBezTo>
                  <a:cubicBezTo>
                    <a:pt x="1438" y="11621"/>
                    <a:pt x="1868" y="11798"/>
                    <a:pt x="2314" y="11798"/>
                  </a:cubicBezTo>
                  <a:cubicBezTo>
                    <a:pt x="2442" y="11798"/>
                    <a:pt x="2571" y="11784"/>
                    <a:pt x="2700" y="11754"/>
                  </a:cubicBezTo>
                  <a:lnTo>
                    <a:pt x="2700" y="11754"/>
                  </a:lnTo>
                  <a:cubicBezTo>
                    <a:pt x="2456" y="12822"/>
                    <a:pt x="3275" y="13826"/>
                    <a:pt x="4350" y="13826"/>
                  </a:cubicBezTo>
                  <a:cubicBezTo>
                    <a:pt x="4375" y="13826"/>
                    <a:pt x="4400" y="13825"/>
                    <a:pt x="4425" y="13824"/>
                  </a:cubicBezTo>
                  <a:cubicBezTo>
                    <a:pt x="5547" y="13776"/>
                    <a:pt x="6314" y="12683"/>
                    <a:pt x="5978" y="11619"/>
                  </a:cubicBezTo>
                  <a:cubicBezTo>
                    <a:pt x="5863" y="11255"/>
                    <a:pt x="5959" y="10862"/>
                    <a:pt x="6227" y="10594"/>
                  </a:cubicBezTo>
                  <a:lnTo>
                    <a:pt x="7311" y="9511"/>
                  </a:lnTo>
                  <a:lnTo>
                    <a:pt x="11221" y="5600"/>
                  </a:lnTo>
                  <a:cubicBezTo>
                    <a:pt x="11415" y="5407"/>
                    <a:pt x="11673" y="5303"/>
                    <a:pt x="11938" y="5303"/>
                  </a:cubicBezTo>
                  <a:cubicBezTo>
                    <a:pt x="12041" y="5303"/>
                    <a:pt x="12145" y="5318"/>
                    <a:pt x="12247" y="5351"/>
                  </a:cubicBezTo>
                  <a:cubicBezTo>
                    <a:pt x="12413" y="5402"/>
                    <a:pt x="12585" y="5428"/>
                    <a:pt x="12756" y="5428"/>
                  </a:cubicBezTo>
                  <a:cubicBezTo>
                    <a:pt x="13186" y="5428"/>
                    <a:pt x="13612" y="5266"/>
                    <a:pt x="13934" y="4958"/>
                  </a:cubicBezTo>
                  <a:cubicBezTo>
                    <a:pt x="14615" y="4296"/>
                    <a:pt x="14624" y="3204"/>
                    <a:pt x="13963" y="2523"/>
                  </a:cubicBezTo>
                  <a:cubicBezTo>
                    <a:pt x="13639" y="2199"/>
                    <a:pt x="13202" y="2023"/>
                    <a:pt x="12756" y="2023"/>
                  </a:cubicBezTo>
                  <a:cubicBezTo>
                    <a:pt x="12634" y="2023"/>
                    <a:pt x="12512" y="2036"/>
                    <a:pt x="12391" y="2063"/>
                  </a:cubicBezTo>
                  <a:cubicBezTo>
                    <a:pt x="12515" y="1497"/>
                    <a:pt x="12343" y="903"/>
                    <a:pt x="11931" y="491"/>
                  </a:cubicBezTo>
                  <a:cubicBezTo>
                    <a:pt x="11768" y="328"/>
                    <a:pt x="11576" y="203"/>
                    <a:pt x="11365" y="127"/>
                  </a:cubicBezTo>
                  <a:cubicBezTo>
                    <a:pt x="11149" y="40"/>
                    <a:pt x="10926" y="1"/>
                    <a:pt x="10701" y="1"/>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5375964" y="1557102"/>
              <a:ext cx="309920" cy="305675"/>
            </a:xfrm>
            <a:custGeom>
              <a:rect b="b" l="l" r="r" t="t"/>
              <a:pathLst>
                <a:path extrusionOk="0" h="11667" w="11829">
                  <a:moveTo>
                    <a:pt x="10611" y="1"/>
                  </a:moveTo>
                  <a:cubicBezTo>
                    <a:pt x="10880" y="643"/>
                    <a:pt x="10726" y="1391"/>
                    <a:pt x="10218" y="1879"/>
                  </a:cubicBezTo>
                  <a:cubicBezTo>
                    <a:pt x="9896" y="2188"/>
                    <a:pt x="9475" y="2350"/>
                    <a:pt x="9044" y="2350"/>
                  </a:cubicBezTo>
                  <a:cubicBezTo>
                    <a:pt x="8873" y="2350"/>
                    <a:pt x="8700" y="2324"/>
                    <a:pt x="8531" y="2272"/>
                  </a:cubicBezTo>
                  <a:cubicBezTo>
                    <a:pt x="8432" y="2240"/>
                    <a:pt x="8330" y="2225"/>
                    <a:pt x="8228" y="2225"/>
                  </a:cubicBezTo>
                  <a:cubicBezTo>
                    <a:pt x="7966" y="2225"/>
                    <a:pt x="7708" y="2328"/>
                    <a:pt x="7515" y="2522"/>
                  </a:cubicBezTo>
                  <a:lnTo>
                    <a:pt x="4352" y="5685"/>
                  </a:lnTo>
                  <a:lnTo>
                    <a:pt x="3595" y="6432"/>
                  </a:lnTo>
                  <a:lnTo>
                    <a:pt x="2521" y="7516"/>
                  </a:lnTo>
                  <a:cubicBezTo>
                    <a:pt x="2253" y="7784"/>
                    <a:pt x="2157" y="8177"/>
                    <a:pt x="2262" y="8541"/>
                  </a:cubicBezTo>
                  <a:cubicBezTo>
                    <a:pt x="2454" y="9126"/>
                    <a:pt x="2301" y="9768"/>
                    <a:pt x="1879" y="10219"/>
                  </a:cubicBezTo>
                  <a:cubicBezTo>
                    <a:pt x="1547" y="10564"/>
                    <a:pt x="1096" y="10745"/>
                    <a:pt x="640" y="10745"/>
                  </a:cubicBezTo>
                  <a:cubicBezTo>
                    <a:pt x="424" y="10745"/>
                    <a:pt x="206" y="10704"/>
                    <a:pt x="0" y="10621"/>
                  </a:cubicBezTo>
                  <a:lnTo>
                    <a:pt x="0" y="10621"/>
                  </a:lnTo>
                  <a:cubicBezTo>
                    <a:pt x="77" y="10823"/>
                    <a:pt x="211" y="11014"/>
                    <a:pt x="374" y="11177"/>
                  </a:cubicBezTo>
                  <a:cubicBezTo>
                    <a:pt x="705" y="11503"/>
                    <a:pt x="1138" y="11666"/>
                    <a:pt x="1571" y="11666"/>
                  </a:cubicBezTo>
                  <a:cubicBezTo>
                    <a:pt x="2017" y="11666"/>
                    <a:pt x="2464" y="11494"/>
                    <a:pt x="2799" y="11148"/>
                  </a:cubicBezTo>
                  <a:cubicBezTo>
                    <a:pt x="3221" y="10698"/>
                    <a:pt x="3374" y="10046"/>
                    <a:pt x="3183" y="9461"/>
                  </a:cubicBezTo>
                  <a:cubicBezTo>
                    <a:pt x="3077" y="9097"/>
                    <a:pt x="3173" y="8704"/>
                    <a:pt x="3441" y="8436"/>
                  </a:cubicBezTo>
                  <a:lnTo>
                    <a:pt x="8435" y="3442"/>
                  </a:lnTo>
                  <a:cubicBezTo>
                    <a:pt x="8622" y="3249"/>
                    <a:pt x="8883" y="3145"/>
                    <a:pt x="9147" y="3145"/>
                  </a:cubicBezTo>
                  <a:cubicBezTo>
                    <a:pt x="9249" y="3145"/>
                    <a:pt x="9352" y="3160"/>
                    <a:pt x="9451" y="3193"/>
                  </a:cubicBezTo>
                  <a:cubicBezTo>
                    <a:pt x="9622" y="3247"/>
                    <a:pt x="9796" y="3273"/>
                    <a:pt x="9967" y="3273"/>
                  </a:cubicBezTo>
                  <a:cubicBezTo>
                    <a:pt x="10549" y="3273"/>
                    <a:pt x="11106" y="2973"/>
                    <a:pt x="11416" y="2455"/>
                  </a:cubicBezTo>
                  <a:cubicBezTo>
                    <a:pt x="11829" y="1793"/>
                    <a:pt x="11723" y="930"/>
                    <a:pt x="11177" y="375"/>
                  </a:cubicBezTo>
                  <a:cubicBezTo>
                    <a:pt x="11014" y="212"/>
                    <a:pt x="10822" y="87"/>
                    <a:pt x="10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9"/>
          <p:cNvGrpSpPr/>
          <p:nvPr/>
        </p:nvGrpSpPr>
        <p:grpSpPr>
          <a:xfrm>
            <a:off x="1760749" y="1988902"/>
            <a:ext cx="383184" cy="362217"/>
            <a:chOff x="847400" y="1503588"/>
            <a:chExt cx="342496" cy="341553"/>
          </a:xfrm>
        </p:grpSpPr>
        <p:sp>
          <p:nvSpPr>
            <p:cNvPr id="353" name="Google Shape;353;p39"/>
            <p:cNvSpPr/>
            <p:nvPr/>
          </p:nvSpPr>
          <p:spPr>
            <a:xfrm>
              <a:off x="989998" y="1503588"/>
              <a:ext cx="57300" cy="31487"/>
            </a:xfrm>
            <a:custGeom>
              <a:rect b="b" l="l" r="r" t="t"/>
              <a:pathLst>
                <a:path extrusionOk="0" h="2103" w="3827">
                  <a:moveTo>
                    <a:pt x="337" y="0"/>
                  </a:moveTo>
                  <a:cubicBezTo>
                    <a:pt x="148" y="0"/>
                    <a:pt x="0" y="147"/>
                    <a:pt x="0" y="315"/>
                  </a:cubicBezTo>
                  <a:lnTo>
                    <a:pt x="0" y="1766"/>
                  </a:lnTo>
                  <a:cubicBezTo>
                    <a:pt x="0" y="1955"/>
                    <a:pt x="148" y="2103"/>
                    <a:pt x="337" y="2103"/>
                  </a:cubicBezTo>
                  <a:lnTo>
                    <a:pt x="3490" y="2103"/>
                  </a:lnTo>
                  <a:cubicBezTo>
                    <a:pt x="3680" y="2103"/>
                    <a:pt x="3827" y="1955"/>
                    <a:pt x="3827" y="1766"/>
                  </a:cubicBezTo>
                  <a:lnTo>
                    <a:pt x="3827" y="315"/>
                  </a:lnTo>
                  <a:cubicBezTo>
                    <a:pt x="3827" y="147"/>
                    <a:pt x="3680" y="0"/>
                    <a:pt x="3490"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1025572" y="1503588"/>
              <a:ext cx="21725" cy="31487"/>
            </a:xfrm>
            <a:custGeom>
              <a:rect b="b" l="l" r="r" t="t"/>
              <a:pathLst>
                <a:path extrusionOk="0" h="2103" w="1451">
                  <a:moveTo>
                    <a:pt x="0" y="0"/>
                  </a:moveTo>
                  <a:lnTo>
                    <a:pt x="0" y="2103"/>
                  </a:lnTo>
                  <a:lnTo>
                    <a:pt x="1114" y="2103"/>
                  </a:lnTo>
                  <a:cubicBezTo>
                    <a:pt x="1304" y="2103"/>
                    <a:pt x="1451" y="1955"/>
                    <a:pt x="1451" y="1766"/>
                  </a:cubicBezTo>
                  <a:lnTo>
                    <a:pt x="1451" y="315"/>
                  </a:lnTo>
                  <a:cubicBezTo>
                    <a:pt x="1451" y="147"/>
                    <a:pt x="1304" y="0"/>
                    <a:pt x="1114"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867538" y="1552368"/>
              <a:ext cx="302220" cy="183233"/>
            </a:xfrm>
            <a:custGeom>
              <a:rect b="b" l="l" r="r" t="t"/>
              <a:pathLst>
                <a:path extrusionOk="0" h="12238" w="20185">
                  <a:moveTo>
                    <a:pt x="337" y="1"/>
                  </a:moveTo>
                  <a:cubicBezTo>
                    <a:pt x="148" y="1"/>
                    <a:pt x="1" y="148"/>
                    <a:pt x="1" y="337"/>
                  </a:cubicBezTo>
                  <a:lnTo>
                    <a:pt x="1" y="11901"/>
                  </a:lnTo>
                  <a:cubicBezTo>
                    <a:pt x="1" y="12090"/>
                    <a:pt x="148" y="12237"/>
                    <a:pt x="337" y="12237"/>
                  </a:cubicBezTo>
                  <a:lnTo>
                    <a:pt x="19848" y="12237"/>
                  </a:lnTo>
                  <a:cubicBezTo>
                    <a:pt x="20037" y="12237"/>
                    <a:pt x="20184" y="12069"/>
                    <a:pt x="20184" y="11901"/>
                  </a:cubicBezTo>
                  <a:lnTo>
                    <a:pt x="20184" y="337"/>
                  </a:lnTo>
                  <a:cubicBezTo>
                    <a:pt x="20184" y="148"/>
                    <a:pt x="20037" y="1"/>
                    <a:pt x="19848" y="1"/>
                  </a:cubicBezTo>
                  <a:close/>
                </a:path>
              </a:pathLst>
            </a:custGeom>
            <a:solidFill>
              <a:srgbClr val="F3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1149275" y="1552368"/>
              <a:ext cx="20482" cy="183233"/>
            </a:xfrm>
            <a:custGeom>
              <a:rect b="b" l="l" r="r" t="t"/>
              <a:pathLst>
                <a:path extrusionOk="0" h="12238" w="1368">
                  <a:moveTo>
                    <a:pt x="1" y="1"/>
                  </a:moveTo>
                  <a:lnTo>
                    <a:pt x="1" y="12237"/>
                  </a:lnTo>
                  <a:lnTo>
                    <a:pt x="1031" y="12237"/>
                  </a:lnTo>
                  <a:cubicBezTo>
                    <a:pt x="1220" y="12237"/>
                    <a:pt x="1367" y="12069"/>
                    <a:pt x="1367" y="11901"/>
                  </a:cubicBezTo>
                  <a:lnTo>
                    <a:pt x="1367" y="337"/>
                  </a:lnTo>
                  <a:cubicBezTo>
                    <a:pt x="1367" y="148"/>
                    <a:pt x="1220" y="1"/>
                    <a:pt x="1031" y="1"/>
                  </a:cubicBez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847400" y="1524984"/>
              <a:ext cx="342496" cy="37476"/>
            </a:xfrm>
            <a:custGeom>
              <a:rect b="b" l="l" r="r" t="t"/>
              <a:pathLst>
                <a:path extrusionOk="0" h="2503" w="22875">
                  <a:moveTo>
                    <a:pt x="337" y="1"/>
                  </a:moveTo>
                  <a:cubicBezTo>
                    <a:pt x="148" y="1"/>
                    <a:pt x="0" y="148"/>
                    <a:pt x="0" y="337"/>
                  </a:cubicBezTo>
                  <a:lnTo>
                    <a:pt x="0" y="2166"/>
                  </a:lnTo>
                  <a:cubicBezTo>
                    <a:pt x="0" y="2356"/>
                    <a:pt x="148" y="2503"/>
                    <a:pt x="337" y="2503"/>
                  </a:cubicBezTo>
                  <a:lnTo>
                    <a:pt x="22559" y="2503"/>
                  </a:lnTo>
                  <a:cubicBezTo>
                    <a:pt x="22728" y="2503"/>
                    <a:pt x="22875" y="2356"/>
                    <a:pt x="22875" y="2166"/>
                  </a:cubicBezTo>
                  <a:lnTo>
                    <a:pt x="22875" y="337"/>
                  </a:lnTo>
                  <a:cubicBezTo>
                    <a:pt x="22875" y="169"/>
                    <a:pt x="22728" y="1"/>
                    <a:pt x="225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950964" y="1790042"/>
              <a:ext cx="135366" cy="31487"/>
            </a:xfrm>
            <a:custGeom>
              <a:rect b="b" l="l" r="r" t="t"/>
              <a:pathLst>
                <a:path extrusionOk="0" h="2103" w="9041">
                  <a:moveTo>
                    <a:pt x="1199" y="0"/>
                  </a:moveTo>
                  <a:cubicBezTo>
                    <a:pt x="1094" y="0"/>
                    <a:pt x="967" y="84"/>
                    <a:pt x="904" y="190"/>
                  </a:cubicBezTo>
                  <a:lnTo>
                    <a:pt x="127" y="1598"/>
                  </a:lnTo>
                  <a:cubicBezTo>
                    <a:pt x="0" y="1829"/>
                    <a:pt x="169" y="2103"/>
                    <a:pt x="421" y="2103"/>
                  </a:cubicBezTo>
                  <a:lnTo>
                    <a:pt x="8620" y="2103"/>
                  </a:lnTo>
                  <a:cubicBezTo>
                    <a:pt x="8873" y="2103"/>
                    <a:pt x="9041" y="1829"/>
                    <a:pt x="8915" y="1598"/>
                  </a:cubicBezTo>
                  <a:lnTo>
                    <a:pt x="8116" y="190"/>
                  </a:lnTo>
                  <a:cubicBezTo>
                    <a:pt x="8053" y="84"/>
                    <a:pt x="7948" y="0"/>
                    <a:pt x="7821" y="0"/>
                  </a:cubicBezTo>
                  <a:close/>
                </a:path>
              </a:pathLst>
            </a:custGeom>
            <a:solidFill>
              <a:srgbClr val="6B8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911931" y="1752581"/>
              <a:ext cx="82798" cy="92560"/>
            </a:xfrm>
            <a:custGeom>
              <a:rect b="b" l="l" r="r" t="t"/>
              <a:pathLst>
                <a:path extrusionOk="0" h="6182" w="5530">
                  <a:moveTo>
                    <a:pt x="3448" y="0"/>
                  </a:moveTo>
                  <a:cubicBezTo>
                    <a:pt x="3322" y="0"/>
                    <a:pt x="3217" y="85"/>
                    <a:pt x="3154" y="190"/>
                  </a:cubicBezTo>
                  <a:lnTo>
                    <a:pt x="126" y="5698"/>
                  </a:lnTo>
                  <a:cubicBezTo>
                    <a:pt x="0" y="5908"/>
                    <a:pt x="169" y="6182"/>
                    <a:pt x="421" y="6182"/>
                  </a:cubicBezTo>
                  <a:lnTo>
                    <a:pt x="2166" y="6182"/>
                  </a:lnTo>
                  <a:cubicBezTo>
                    <a:pt x="2292" y="6182"/>
                    <a:pt x="2397" y="6119"/>
                    <a:pt x="2460" y="6013"/>
                  </a:cubicBezTo>
                  <a:lnTo>
                    <a:pt x="5488" y="505"/>
                  </a:lnTo>
                  <a:cubicBezTo>
                    <a:pt x="5530" y="400"/>
                    <a:pt x="5530" y="274"/>
                    <a:pt x="5488" y="169"/>
                  </a:cubicBezTo>
                  <a:cubicBezTo>
                    <a:pt x="5425" y="63"/>
                    <a:pt x="5298" y="0"/>
                    <a:pt x="5193" y="0"/>
                  </a:cubicBezTo>
                  <a:close/>
                </a:path>
              </a:pathLst>
            </a:custGeom>
            <a:solidFill>
              <a:srgbClr val="8195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1041623" y="1752850"/>
              <a:ext cx="83741" cy="92290"/>
            </a:xfrm>
            <a:custGeom>
              <a:rect b="b" l="l" r="r" t="t"/>
              <a:pathLst>
                <a:path extrusionOk="0" h="6164" w="5593">
                  <a:moveTo>
                    <a:pt x="2184" y="0"/>
                  </a:moveTo>
                  <a:cubicBezTo>
                    <a:pt x="2171" y="0"/>
                    <a:pt x="2158" y="1"/>
                    <a:pt x="2145" y="3"/>
                  </a:cubicBezTo>
                  <a:lnTo>
                    <a:pt x="400" y="3"/>
                  </a:lnTo>
                  <a:cubicBezTo>
                    <a:pt x="148" y="3"/>
                    <a:pt x="0" y="277"/>
                    <a:pt x="127" y="487"/>
                  </a:cubicBezTo>
                  <a:lnTo>
                    <a:pt x="3133" y="5995"/>
                  </a:lnTo>
                  <a:cubicBezTo>
                    <a:pt x="3196" y="6101"/>
                    <a:pt x="3301" y="6164"/>
                    <a:pt x="3427" y="6164"/>
                  </a:cubicBezTo>
                  <a:lnTo>
                    <a:pt x="5172" y="6164"/>
                  </a:lnTo>
                  <a:cubicBezTo>
                    <a:pt x="5425" y="6164"/>
                    <a:pt x="5593" y="5890"/>
                    <a:pt x="5467" y="5680"/>
                  </a:cubicBezTo>
                  <a:lnTo>
                    <a:pt x="2439" y="172"/>
                  </a:lnTo>
                  <a:cubicBezTo>
                    <a:pt x="2383" y="77"/>
                    <a:pt x="2292" y="0"/>
                    <a:pt x="2184" y="0"/>
                  </a:cubicBezTo>
                  <a:close/>
                </a:path>
              </a:pathLst>
            </a:custGeom>
            <a:solidFill>
              <a:srgbClr val="8195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949392" y="1752850"/>
              <a:ext cx="46535" cy="20198"/>
            </a:xfrm>
            <a:custGeom>
              <a:rect b="b" l="l" r="r" t="t"/>
              <a:pathLst>
                <a:path extrusionOk="0" h="1349" w="3108">
                  <a:moveTo>
                    <a:pt x="908" y="0"/>
                  </a:moveTo>
                  <a:cubicBezTo>
                    <a:pt x="799" y="0"/>
                    <a:pt x="708" y="77"/>
                    <a:pt x="652" y="172"/>
                  </a:cubicBezTo>
                  <a:lnTo>
                    <a:pt x="0" y="1349"/>
                  </a:lnTo>
                  <a:lnTo>
                    <a:pt x="2502" y="1349"/>
                  </a:lnTo>
                  <a:lnTo>
                    <a:pt x="2986" y="487"/>
                  </a:lnTo>
                  <a:cubicBezTo>
                    <a:pt x="3107" y="264"/>
                    <a:pt x="2956" y="2"/>
                    <a:pt x="2719" y="2"/>
                  </a:cubicBezTo>
                  <a:cubicBezTo>
                    <a:pt x="2710" y="2"/>
                    <a:pt x="2701" y="3"/>
                    <a:pt x="2691" y="3"/>
                  </a:cubicBezTo>
                  <a:lnTo>
                    <a:pt x="946" y="3"/>
                  </a:lnTo>
                  <a:cubicBezTo>
                    <a:pt x="933" y="1"/>
                    <a:pt x="920" y="0"/>
                    <a:pt x="908" y="0"/>
                  </a:cubicBezTo>
                  <a:close/>
                </a:path>
              </a:pathLst>
            </a:custGeom>
            <a:solidFill>
              <a:srgbClr val="6B8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1041623" y="1752850"/>
              <a:ext cx="46280" cy="20198"/>
            </a:xfrm>
            <a:custGeom>
              <a:rect b="b" l="l" r="r" t="t"/>
              <a:pathLst>
                <a:path extrusionOk="0" h="1349" w="3091">
                  <a:moveTo>
                    <a:pt x="2184" y="0"/>
                  </a:moveTo>
                  <a:cubicBezTo>
                    <a:pt x="2171" y="0"/>
                    <a:pt x="2158" y="1"/>
                    <a:pt x="2145" y="3"/>
                  </a:cubicBezTo>
                  <a:lnTo>
                    <a:pt x="400" y="3"/>
                  </a:lnTo>
                  <a:cubicBezTo>
                    <a:pt x="148" y="3"/>
                    <a:pt x="0" y="277"/>
                    <a:pt x="127" y="487"/>
                  </a:cubicBezTo>
                  <a:lnTo>
                    <a:pt x="589" y="1349"/>
                  </a:lnTo>
                  <a:lnTo>
                    <a:pt x="3091" y="1349"/>
                  </a:lnTo>
                  <a:lnTo>
                    <a:pt x="2439" y="172"/>
                  </a:lnTo>
                  <a:cubicBezTo>
                    <a:pt x="2383" y="77"/>
                    <a:pt x="2292" y="0"/>
                    <a:pt x="2184" y="0"/>
                  </a:cubicBezTo>
                  <a:close/>
                </a:path>
              </a:pathLst>
            </a:custGeom>
            <a:solidFill>
              <a:srgbClr val="6B8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847400" y="1725510"/>
              <a:ext cx="342496" cy="37162"/>
            </a:xfrm>
            <a:custGeom>
              <a:rect b="b" l="l" r="r" t="t"/>
              <a:pathLst>
                <a:path extrusionOk="0" h="2482" w="22875">
                  <a:moveTo>
                    <a:pt x="337" y="0"/>
                  </a:moveTo>
                  <a:cubicBezTo>
                    <a:pt x="148" y="0"/>
                    <a:pt x="0" y="147"/>
                    <a:pt x="0" y="337"/>
                  </a:cubicBezTo>
                  <a:lnTo>
                    <a:pt x="0" y="2145"/>
                  </a:lnTo>
                  <a:cubicBezTo>
                    <a:pt x="0" y="2334"/>
                    <a:pt x="148" y="2481"/>
                    <a:pt x="337" y="2481"/>
                  </a:cubicBezTo>
                  <a:lnTo>
                    <a:pt x="22559" y="2481"/>
                  </a:lnTo>
                  <a:cubicBezTo>
                    <a:pt x="22728" y="2481"/>
                    <a:pt x="22875" y="2334"/>
                    <a:pt x="22875" y="2145"/>
                  </a:cubicBezTo>
                  <a:lnTo>
                    <a:pt x="22875" y="337"/>
                  </a:lnTo>
                  <a:cubicBezTo>
                    <a:pt x="22875" y="147"/>
                    <a:pt x="22728" y="0"/>
                    <a:pt x="225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1168799" y="1524984"/>
              <a:ext cx="21096" cy="37476"/>
            </a:xfrm>
            <a:custGeom>
              <a:rect b="b" l="l" r="r" t="t"/>
              <a:pathLst>
                <a:path extrusionOk="0" h="2503" w="1409">
                  <a:moveTo>
                    <a:pt x="0" y="1"/>
                  </a:moveTo>
                  <a:lnTo>
                    <a:pt x="0" y="2503"/>
                  </a:lnTo>
                  <a:lnTo>
                    <a:pt x="1093" y="2503"/>
                  </a:lnTo>
                  <a:cubicBezTo>
                    <a:pt x="1262" y="2503"/>
                    <a:pt x="1409" y="2356"/>
                    <a:pt x="1409" y="2166"/>
                  </a:cubicBezTo>
                  <a:lnTo>
                    <a:pt x="1409" y="337"/>
                  </a:lnTo>
                  <a:cubicBezTo>
                    <a:pt x="1409" y="169"/>
                    <a:pt x="1262" y="1"/>
                    <a:pt x="1093" y="1"/>
                  </a:cubicBezTo>
                  <a:close/>
                </a:path>
              </a:pathLst>
            </a:custGeom>
            <a:solidFill>
              <a:srgbClr val="CAD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1168799" y="1725510"/>
              <a:ext cx="21096" cy="37162"/>
            </a:xfrm>
            <a:custGeom>
              <a:rect b="b" l="l" r="r" t="t"/>
              <a:pathLst>
                <a:path extrusionOk="0" h="2482" w="1409">
                  <a:moveTo>
                    <a:pt x="0" y="0"/>
                  </a:moveTo>
                  <a:lnTo>
                    <a:pt x="0" y="2481"/>
                  </a:lnTo>
                  <a:lnTo>
                    <a:pt x="1093" y="2481"/>
                  </a:lnTo>
                  <a:cubicBezTo>
                    <a:pt x="1262" y="2481"/>
                    <a:pt x="1409" y="2334"/>
                    <a:pt x="1409" y="2145"/>
                  </a:cubicBezTo>
                  <a:lnTo>
                    <a:pt x="1409" y="337"/>
                  </a:lnTo>
                  <a:cubicBezTo>
                    <a:pt x="1409" y="147"/>
                    <a:pt x="1262" y="0"/>
                    <a:pt x="1093" y="0"/>
                  </a:cubicBezTo>
                  <a:close/>
                </a:path>
              </a:pathLst>
            </a:custGeom>
            <a:solidFill>
              <a:srgbClr val="CAD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1046339" y="1601703"/>
              <a:ext cx="47418" cy="50787"/>
            </a:xfrm>
            <a:custGeom>
              <a:rect b="b" l="l" r="r" t="t"/>
              <a:pathLst>
                <a:path extrusionOk="0" h="3392" w="3167">
                  <a:moveTo>
                    <a:pt x="2688" y="0"/>
                  </a:moveTo>
                  <a:cubicBezTo>
                    <a:pt x="2601" y="0"/>
                    <a:pt x="2511" y="39"/>
                    <a:pt x="2440" y="133"/>
                  </a:cubicBezTo>
                  <a:lnTo>
                    <a:pt x="190" y="2845"/>
                  </a:lnTo>
                  <a:cubicBezTo>
                    <a:pt x="1" y="3055"/>
                    <a:pt x="148" y="3392"/>
                    <a:pt x="442" y="3392"/>
                  </a:cubicBezTo>
                  <a:cubicBezTo>
                    <a:pt x="547" y="3392"/>
                    <a:pt x="631" y="3329"/>
                    <a:pt x="695" y="3266"/>
                  </a:cubicBezTo>
                  <a:lnTo>
                    <a:pt x="2965" y="553"/>
                  </a:lnTo>
                  <a:cubicBezTo>
                    <a:pt x="3167" y="305"/>
                    <a:pt x="2934" y="0"/>
                    <a:pt x="2688"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990567" y="1630091"/>
              <a:ext cx="48556" cy="29331"/>
            </a:xfrm>
            <a:custGeom>
              <a:rect b="b" l="l" r="r" t="t"/>
              <a:pathLst>
                <a:path extrusionOk="0" h="1959" w="3243">
                  <a:moveTo>
                    <a:pt x="494" y="0"/>
                  </a:moveTo>
                  <a:cubicBezTo>
                    <a:pt x="194" y="0"/>
                    <a:pt x="0" y="454"/>
                    <a:pt x="341" y="634"/>
                  </a:cubicBezTo>
                  <a:lnTo>
                    <a:pt x="2611" y="1916"/>
                  </a:lnTo>
                  <a:cubicBezTo>
                    <a:pt x="2653" y="1937"/>
                    <a:pt x="2717" y="1958"/>
                    <a:pt x="2759" y="1958"/>
                  </a:cubicBezTo>
                  <a:cubicBezTo>
                    <a:pt x="3116" y="1958"/>
                    <a:pt x="3242" y="1496"/>
                    <a:pt x="2927" y="1327"/>
                  </a:cubicBezTo>
                  <a:lnTo>
                    <a:pt x="656" y="45"/>
                  </a:lnTo>
                  <a:cubicBezTo>
                    <a:pt x="600" y="14"/>
                    <a:pt x="545" y="0"/>
                    <a:pt x="494"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940573" y="1633983"/>
              <a:ext cx="44543" cy="51565"/>
            </a:xfrm>
            <a:custGeom>
              <a:rect b="b" l="l" r="r" t="t"/>
              <a:pathLst>
                <a:path extrusionOk="0" h="3444" w="2975">
                  <a:moveTo>
                    <a:pt x="2525" y="0"/>
                  </a:moveTo>
                  <a:cubicBezTo>
                    <a:pt x="2444" y="0"/>
                    <a:pt x="2362" y="30"/>
                    <a:pt x="2292" y="100"/>
                  </a:cubicBezTo>
                  <a:lnTo>
                    <a:pt x="148" y="2918"/>
                  </a:lnTo>
                  <a:cubicBezTo>
                    <a:pt x="1" y="3149"/>
                    <a:pt x="148" y="3443"/>
                    <a:pt x="421" y="3443"/>
                  </a:cubicBezTo>
                  <a:cubicBezTo>
                    <a:pt x="526" y="3443"/>
                    <a:pt x="631" y="3401"/>
                    <a:pt x="694" y="3317"/>
                  </a:cubicBezTo>
                  <a:lnTo>
                    <a:pt x="2818" y="521"/>
                  </a:lnTo>
                  <a:cubicBezTo>
                    <a:pt x="2974" y="255"/>
                    <a:pt x="2758" y="0"/>
                    <a:pt x="2525"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912560" y="1673256"/>
              <a:ext cx="45966" cy="39408"/>
            </a:xfrm>
            <a:custGeom>
              <a:rect b="b" l="l" r="r" t="t"/>
              <a:pathLst>
                <a:path extrusionOk="0" h="2632" w="3070">
                  <a:moveTo>
                    <a:pt x="1766" y="0"/>
                  </a:moveTo>
                  <a:cubicBezTo>
                    <a:pt x="589" y="0"/>
                    <a:pt x="0" y="1409"/>
                    <a:pt x="841" y="2250"/>
                  </a:cubicBezTo>
                  <a:cubicBezTo>
                    <a:pt x="1105" y="2514"/>
                    <a:pt x="1430" y="2632"/>
                    <a:pt x="1750" y="2632"/>
                  </a:cubicBezTo>
                  <a:cubicBezTo>
                    <a:pt x="2422" y="2632"/>
                    <a:pt x="3070" y="2109"/>
                    <a:pt x="3070" y="1325"/>
                  </a:cubicBezTo>
                  <a:cubicBezTo>
                    <a:pt x="3070" y="589"/>
                    <a:pt x="2481" y="0"/>
                    <a:pt x="1766" y="0"/>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960502" y="1606823"/>
              <a:ext cx="45876" cy="39318"/>
            </a:xfrm>
            <a:custGeom>
              <a:rect b="b" l="l" r="r" t="t"/>
              <a:pathLst>
                <a:path extrusionOk="0" h="2626" w="3064">
                  <a:moveTo>
                    <a:pt x="1714" y="1"/>
                  </a:moveTo>
                  <a:cubicBezTo>
                    <a:pt x="574" y="1"/>
                    <a:pt x="0" y="1416"/>
                    <a:pt x="814" y="2230"/>
                  </a:cubicBezTo>
                  <a:cubicBezTo>
                    <a:pt x="1088" y="2503"/>
                    <a:pt x="1421" y="2626"/>
                    <a:pt x="1747" y="2626"/>
                  </a:cubicBezTo>
                  <a:cubicBezTo>
                    <a:pt x="2422" y="2626"/>
                    <a:pt x="3064" y="2099"/>
                    <a:pt x="3064" y="1305"/>
                  </a:cubicBezTo>
                  <a:cubicBezTo>
                    <a:pt x="3064" y="569"/>
                    <a:pt x="2475" y="1"/>
                    <a:pt x="1739" y="1"/>
                  </a:cubicBezTo>
                  <a:cubicBezTo>
                    <a:pt x="1731" y="1"/>
                    <a:pt x="1722" y="1"/>
                    <a:pt x="1714"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1019269" y="1640197"/>
              <a:ext cx="45981" cy="39423"/>
            </a:xfrm>
            <a:custGeom>
              <a:rect b="b" l="l" r="r" t="t"/>
              <a:pathLst>
                <a:path extrusionOk="0" h="2633" w="3071">
                  <a:moveTo>
                    <a:pt x="1746" y="1"/>
                  </a:moveTo>
                  <a:cubicBezTo>
                    <a:pt x="568" y="1"/>
                    <a:pt x="1" y="1409"/>
                    <a:pt x="821" y="2250"/>
                  </a:cubicBezTo>
                  <a:cubicBezTo>
                    <a:pt x="1085" y="2514"/>
                    <a:pt x="1412" y="2632"/>
                    <a:pt x="1734" y="2632"/>
                  </a:cubicBezTo>
                  <a:cubicBezTo>
                    <a:pt x="2413" y="2632"/>
                    <a:pt x="3070" y="2109"/>
                    <a:pt x="3070" y="1325"/>
                  </a:cubicBezTo>
                  <a:cubicBezTo>
                    <a:pt x="3070" y="589"/>
                    <a:pt x="2482" y="1"/>
                    <a:pt x="1746"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1067750" y="1575037"/>
              <a:ext cx="46280" cy="39318"/>
            </a:xfrm>
            <a:custGeom>
              <a:rect b="b" l="l" r="r" t="t"/>
              <a:pathLst>
                <a:path extrusionOk="0" h="2626" w="3091">
                  <a:moveTo>
                    <a:pt x="1766" y="1"/>
                  </a:moveTo>
                  <a:cubicBezTo>
                    <a:pt x="589" y="1"/>
                    <a:pt x="0" y="1409"/>
                    <a:pt x="841" y="2229"/>
                  </a:cubicBezTo>
                  <a:cubicBezTo>
                    <a:pt x="1108" y="2503"/>
                    <a:pt x="1439" y="2625"/>
                    <a:pt x="1765" y="2625"/>
                  </a:cubicBezTo>
                  <a:cubicBezTo>
                    <a:pt x="2440" y="2625"/>
                    <a:pt x="3091" y="2099"/>
                    <a:pt x="3091" y="1304"/>
                  </a:cubicBezTo>
                  <a:cubicBezTo>
                    <a:pt x="3091" y="589"/>
                    <a:pt x="2502" y="1"/>
                    <a:pt x="1766"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0"/>
          <p:cNvSpPr txBox="1"/>
          <p:nvPr>
            <p:ph type="title"/>
          </p:nvPr>
        </p:nvSpPr>
        <p:spPr>
          <a:xfrm>
            <a:off x="337150" y="245149"/>
            <a:ext cx="4470900" cy="5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4"/>
                </a:solidFill>
              </a:rPr>
              <a:t>Our mobile app (beta)</a:t>
            </a:r>
            <a:endParaRPr sz="3600">
              <a:solidFill>
                <a:schemeClr val="accent4"/>
              </a:solidFill>
            </a:endParaRPr>
          </a:p>
        </p:txBody>
      </p:sp>
      <p:pic>
        <p:nvPicPr>
          <p:cNvPr id="378" name="Google Shape;378;p40"/>
          <p:cNvPicPr preferRelativeResize="0"/>
          <p:nvPr/>
        </p:nvPicPr>
        <p:blipFill>
          <a:blip r:embed="rId3">
            <a:alphaModFix/>
          </a:blip>
          <a:stretch>
            <a:fillRect/>
          </a:stretch>
        </p:blipFill>
        <p:spPr>
          <a:xfrm>
            <a:off x="6179700" y="516175"/>
            <a:ext cx="1915075" cy="3050501"/>
          </a:xfrm>
          <a:prstGeom prst="rect">
            <a:avLst/>
          </a:prstGeom>
          <a:noFill/>
          <a:ln>
            <a:noFill/>
          </a:ln>
        </p:spPr>
      </p:pic>
      <p:sp>
        <p:nvSpPr>
          <p:cNvPr id="379" name="Google Shape;379;p40"/>
          <p:cNvSpPr txBox="1"/>
          <p:nvPr>
            <p:ph idx="1" type="subTitle"/>
          </p:nvPr>
        </p:nvSpPr>
        <p:spPr>
          <a:xfrm>
            <a:off x="433050" y="1397325"/>
            <a:ext cx="5614800" cy="3387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solidFill>
                  <a:schemeClr val="accent4"/>
                </a:solidFill>
              </a:rPr>
              <a:t>Pet Companions</a:t>
            </a:r>
            <a:r>
              <a:rPr lang="en" sz="1600">
                <a:solidFill>
                  <a:schemeClr val="accent4"/>
                </a:solidFill>
              </a:rPr>
              <a:t>, m</a:t>
            </a:r>
            <a:r>
              <a:rPr lang="en" sz="1600">
                <a:solidFill>
                  <a:schemeClr val="accent4"/>
                </a:solidFill>
              </a:rPr>
              <a:t>obile application (currently in beta) that can offer pet owners information through:</a:t>
            </a:r>
            <a:endParaRPr sz="1600">
              <a:solidFill>
                <a:schemeClr val="accent4"/>
              </a:solidFill>
            </a:endParaRPr>
          </a:p>
          <a:p>
            <a:pPr indent="-330200" lvl="1" marL="914400" rtl="0" algn="l">
              <a:spcBef>
                <a:spcPts val="0"/>
              </a:spcBef>
              <a:spcAft>
                <a:spcPts val="0"/>
              </a:spcAft>
              <a:buSzPts val="1600"/>
              <a:buChar char="○"/>
            </a:pPr>
            <a:r>
              <a:rPr lang="en" sz="1600">
                <a:solidFill>
                  <a:schemeClr val="accent4"/>
                </a:solidFill>
              </a:rPr>
              <a:t>AI-powered chatbot </a:t>
            </a:r>
            <a:endParaRPr sz="1600">
              <a:solidFill>
                <a:schemeClr val="accent4"/>
              </a:solidFill>
            </a:endParaRPr>
          </a:p>
          <a:p>
            <a:pPr indent="-330200" lvl="2" marL="1371600" rtl="0" algn="l">
              <a:spcBef>
                <a:spcPts val="0"/>
              </a:spcBef>
              <a:spcAft>
                <a:spcPts val="0"/>
              </a:spcAft>
              <a:buSzPts val="1600"/>
              <a:buChar char="■"/>
            </a:pPr>
            <a:r>
              <a:rPr lang="en" sz="1600">
                <a:solidFill>
                  <a:schemeClr val="accent4"/>
                </a:solidFill>
              </a:rPr>
              <a:t>First level of customer inquiry</a:t>
            </a:r>
            <a:endParaRPr sz="1600">
              <a:solidFill>
                <a:schemeClr val="accent4"/>
              </a:solidFill>
            </a:endParaRPr>
          </a:p>
          <a:p>
            <a:pPr indent="-330200" lvl="2" marL="1371600" rtl="0" algn="l">
              <a:spcBef>
                <a:spcPts val="0"/>
              </a:spcBef>
              <a:spcAft>
                <a:spcPts val="0"/>
              </a:spcAft>
              <a:buSzPts val="1600"/>
              <a:buChar char="■"/>
            </a:pPr>
            <a:r>
              <a:rPr lang="en" sz="1600">
                <a:solidFill>
                  <a:schemeClr val="accent4"/>
                </a:solidFill>
              </a:rPr>
              <a:t>Source of information for pet owners</a:t>
            </a:r>
            <a:endParaRPr sz="1600">
              <a:solidFill>
                <a:schemeClr val="accent4"/>
              </a:solidFill>
            </a:endParaRPr>
          </a:p>
          <a:p>
            <a:pPr indent="-330200" lvl="1" marL="914400" rtl="0" algn="l">
              <a:spcBef>
                <a:spcPts val="0"/>
              </a:spcBef>
              <a:spcAft>
                <a:spcPts val="0"/>
              </a:spcAft>
              <a:buSzPts val="1600"/>
              <a:buChar char="○"/>
            </a:pPr>
            <a:r>
              <a:rPr lang="en" sz="1600">
                <a:solidFill>
                  <a:schemeClr val="accent4"/>
                </a:solidFill>
              </a:rPr>
              <a:t>Recommends articles based on classification of queries</a:t>
            </a:r>
            <a:endParaRPr sz="1600">
              <a:solidFill>
                <a:schemeClr val="accent4"/>
              </a:solidFill>
            </a:endParaRPr>
          </a:p>
          <a:p>
            <a:pPr indent="-330200" lvl="1" marL="914400" rtl="0" algn="l">
              <a:spcBef>
                <a:spcPts val="0"/>
              </a:spcBef>
              <a:spcAft>
                <a:spcPts val="0"/>
              </a:spcAft>
              <a:buSzPts val="1600"/>
              <a:buChar char="○"/>
            </a:pPr>
            <a:r>
              <a:rPr lang="en" sz="1600">
                <a:solidFill>
                  <a:schemeClr val="accent4"/>
                </a:solidFill>
              </a:rPr>
              <a:t>A knowledge-bank filled with information sourced from vets, pet experts and users</a:t>
            </a:r>
            <a:endParaRPr sz="1600">
              <a:solidFill>
                <a:schemeClr val="accent4"/>
              </a:solidFill>
            </a:endParaRPr>
          </a:p>
          <a:p>
            <a:pPr indent="0" lvl="0" marL="457200" rtl="0" algn="l">
              <a:spcBef>
                <a:spcPts val="1600"/>
              </a:spcBef>
              <a:spcAft>
                <a:spcPts val="0"/>
              </a:spcAft>
              <a:buNone/>
            </a:pPr>
            <a:r>
              <a:t/>
            </a:r>
            <a:endParaRPr sz="1600">
              <a:solidFill>
                <a:schemeClr val="accent4"/>
              </a:solidFill>
            </a:endParaRPr>
          </a:p>
          <a:p>
            <a:pPr indent="0" lvl="0" marL="0" rtl="0" algn="l">
              <a:spcBef>
                <a:spcPts val="1600"/>
              </a:spcBef>
              <a:spcAft>
                <a:spcPts val="1600"/>
              </a:spcAft>
              <a:buNone/>
            </a:pPr>
            <a:r>
              <a:t/>
            </a:r>
            <a:endParaRPr sz="1600">
              <a:solidFill>
                <a:schemeClr val="accent4"/>
              </a:solidFill>
            </a:endParaRPr>
          </a:p>
        </p:txBody>
      </p:sp>
      <p:grpSp>
        <p:nvGrpSpPr>
          <p:cNvPr id="380" name="Google Shape;380;p40"/>
          <p:cNvGrpSpPr/>
          <p:nvPr/>
        </p:nvGrpSpPr>
        <p:grpSpPr>
          <a:xfrm>
            <a:off x="6113830" y="516342"/>
            <a:ext cx="2046955" cy="3277880"/>
            <a:chOff x="3347421" y="3472787"/>
            <a:chExt cx="336250" cy="571597"/>
          </a:xfrm>
        </p:grpSpPr>
        <p:sp>
          <p:nvSpPr>
            <p:cNvPr id="381" name="Google Shape;381;p40"/>
            <p:cNvSpPr/>
            <p:nvPr/>
          </p:nvSpPr>
          <p:spPr>
            <a:xfrm>
              <a:off x="3347421" y="3472787"/>
              <a:ext cx="336250" cy="571597"/>
            </a:xfrm>
            <a:custGeom>
              <a:rect b="b" l="l" r="r" t="t"/>
              <a:pathLst>
                <a:path extrusionOk="0" h="26732" w="13450">
                  <a:moveTo>
                    <a:pt x="12354" y="461"/>
                  </a:moveTo>
                  <a:cubicBezTo>
                    <a:pt x="12730" y="461"/>
                    <a:pt x="13031" y="762"/>
                    <a:pt x="13031" y="1139"/>
                  </a:cubicBezTo>
                  <a:lnTo>
                    <a:pt x="13031" y="24221"/>
                  </a:lnTo>
                  <a:cubicBezTo>
                    <a:pt x="13031" y="24598"/>
                    <a:pt x="12730" y="24899"/>
                    <a:pt x="12354" y="24899"/>
                  </a:cubicBezTo>
                  <a:lnTo>
                    <a:pt x="1097" y="24899"/>
                  </a:lnTo>
                  <a:cubicBezTo>
                    <a:pt x="720" y="24899"/>
                    <a:pt x="419" y="24598"/>
                    <a:pt x="419" y="24221"/>
                  </a:cubicBezTo>
                  <a:lnTo>
                    <a:pt x="419" y="1139"/>
                  </a:lnTo>
                  <a:cubicBezTo>
                    <a:pt x="419" y="762"/>
                    <a:pt x="720" y="461"/>
                    <a:pt x="1097" y="461"/>
                  </a:cubicBezTo>
                  <a:close/>
                  <a:moveTo>
                    <a:pt x="1022" y="0"/>
                  </a:moveTo>
                  <a:cubicBezTo>
                    <a:pt x="461" y="0"/>
                    <a:pt x="1" y="452"/>
                    <a:pt x="1" y="1021"/>
                  </a:cubicBezTo>
                  <a:lnTo>
                    <a:pt x="1" y="25711"/>
                  </a:lnTo>
                  <a:cubicBezTo>
                    <a:pt x="1" y="26280"/>
                    <a:pt x="461" y="26732"/>
                    <a:pt x="1022" y="26732"/>
                  </a:cubicBezTo>
                  <a:lnTo>
                    <a:pt x="12429" y="26732"/>
                  </a:lnTo>
                  <a:cubicBezTo>
                    <a:pt x="12998" y="26732"/>
                    <a:pt x="13450" y="26271"/>
                    <a:pt x="13450" y="25711"/>
                  </a:cubicBezTo>
                  <a:lnTo>
                    <a:pt x="13450" y="1021"/>
                  </a:lnTo>
                  <a:cubicBezTo>
                    <a:pt x="13450" y="452"/>
                    <a:pt x="12998" y="0"/>
                    <a:pt x="124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a:off x="3502892" y="4012336"/>
              <a:ext cx="18250" cy="18225"/>
            </a:xfrm>
            <a:custGeom>
              <a:rect b="b" l="l" r="r" t="t"/>
              <a:pathLst>
                <a:path extrusionOk="0" h="729" w="730">
                  <a:moveTo>
                    <a:pt x="511" y="84"/>
                  </a:moveTo>
                  <a:cubicBezTo>
                    <a:pt x="587" y="84"/>
                    <a:pt x="645" y="143"/>
                    <a:pt x="645" y="218"/>
                  </a:cubicBezTo>
                  <a:lnTo>
                    <a:pt x="645" y="511"/>
                  </a:lnTo>
                  <a:cubicBezTo>
                    <a:pt x="645" y="586"/>
                    <a:pt x="587" y="653"/>
                    <a:pt x="511" y="653"/>
                  </a:cubicBezTo>
                  <a:lnTo>
                    <a:pt x="219" y="653"/>
                  </a:lnTo>
                  <a:cubicBezTo>
                    <a:pt x="143" y="653"/>
                    <a:pt x="76" y="586"/>
                    <a:pt x="76" y="511"/>
                  </a:cubicBezTo>
                  <a:lnTo>
                    <a:pt x="76" y="218"/>
                  </a:lnTo>
                  <a:cubicBezTo>
                    <a:pt x="76" y="143"/>
                    <a:pt x="143" y="84"/>
                    <a:pt x="219" y="84"/>
                  </a:cubicBezTo>
                  <a:close/>
                  <a:moveTo>
                    <a:pt x="219" y="0"/>
                  </a:moveTo>
                  <a:cubicBezTo>
                    <a:pt x="101" y="0"/>
                    <a:pt x="1" y="101"/>
                    <a:pt x="1" y="218"/>
                  </a:cubicBezTo>
                  <a:lnTo>
                    <a:pt x="1" y="511"/>
                  </a:lnTo>
                  <a:cubicBezTo>
                    <a:pt x="1" y="628"/>
                    <a:pt x="101" y="729"/>
                    <a:pt x="219" y="729"/>
                  </a:cubicBezTo>
                  <a:lnTo>
                    <a:pt x="511" y="729"/>
                  </a:lnTo>
                  <a:cubicBezTo>
                    <a:pt x="629" y="729"/>
                    <a:pt x="729" y="628"/>
                    <a:pt x="729" y="511"/>
                  </a:cubicBezTo>
                  <a:lnTo>
                    <a:pt x="729" y="218"/>
                  </a:lnTo>
                  <a:cubicBezTo>
                    <a:pt x="729" y="101"/>
                    <a:pt x="629" y="0"/>
                    <a:pt x="511" y="0"/>
                  </a:cubicBezTo>
                  <a:close/>
                </a:path>
              </a:pathLst>
            </a:custGeom>
            <a:solidFill>
              <a:srgbClr val="4636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te Cats by Slidesgo">
  <a:themeElements>
    <a:clrScheme name="Simple Light">
      <a:dk1>
        <a:srgbClr val="202231"/>
      </a:dk1>
      <a:lt1>
        <a:srgbClr val="FFFFFF"/>
      </a:lt1>
      <a:dk2>
        <a:srgbClr val="454857"/>
      </a:dk2>
      <a:lt2>
        <a:srgbClr val="EEEEEE"/>
      </a:lt2>
      <a:accent1>
        <a:srgbClr val="E9E6E4"/>
      </a:accent1>
      <a:accent2>
        <a:srgbClr val="D0C2BA"/>
      </a:accent2>
      <a:accent3>
        <a:srgbClr val="B0A59F"/>
      </a:accent3>
      <a:accent4>
        <a:srgbClr val="604A40"/>
      </a:accent4>
      <a:accent5>
        <a:srgbClr val="FDC695"/>
      </a:accent5>
      <a:accent6>
        <a:srgbClr val="C07E5A"/>
      </a:accent6>
      <a:hlink>
        <a:srgbClr val="3C37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